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7"/>
  </p:notesMasterIdLst>
  <p:handoutMasterIdLst>
    <p:handoutMasterId r:id="rId48"/>
  </p:handoutMasterIdLst>
  <p:sldIdLst>
    <p:sldId id="283" r:id="rId20"/>
    <p:sldId id="312" r:id="rId21"/>
    <p:sldId id="311" r:id="rId22"/>
    <p:sldId id="309" r:id="rId23"/>
    <p:sldId id="310" r:id="rId24"/>
    <p:sldId id="313" r:id="rId25"/>
    <p:sldId id="293" r:id="rId26"/>
    <p:sldId id="290" r:id="rId27"/>
    <p:sldId id="294" r:id="rId28"/>
    <p:sldId id="295" r:id="rId29"/>
    <p:sldId id="298" r:id="rId30"/>
    <p:sldId id="316" r:id="rId31"/>
    <p:sldId id="299" r:id="rId32"/>
    <p:sldId id="297" r:id="rId33"/>
    <p:sldId id="303" r:id="rId34"/>
    <p:sldId id="308" r:id="rId35"/>
    <p:sldId id="300" r:id="rId36"/>
    <p:sldId id="301" r:id="rId37"/>
    <p:sldId id="302" r:id="rId38"/>
    <p:sldId id="317" r:id="rId39"/>
    <p:sldId id="307" r:id="rId40"/>
    <p:sldId id="304" r:id="rId41"/>
    <p:sldId id="305" r:id="rId42"/>
    <p:sldId id="306" r:id="rId43"/>
    <p:sldId id="315" r:id="rId44"/>
    <p:sldId id="314" r:id="rId45"/>
    <p:sldId id="257" r:id="rId46"/>
  </p:sldIdLst>
  <p:sldSz cx="12436475" cy="6994525"/>
  <p:notesSz cx="6858000" cy="9144000"/>
  <p:custDataLst>
    <p:tags r:id="rId4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概要スライド" id="{73C69594-0ADE-4BE2-8ADD-1BD08A5CD6F4}">
          <p14:sldIdLst>
            <p14:sldId id="283"/>
            <p14:sldId id="312"/>
            <p14:sldId id="311"/>
            <p14:sldId id="309"/>
            <p14:sldId id="310"/>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11" autoAdjust="0"/>
    <p:restoredTop sz="71007" autoAdjust="0"/>
  </p:normalViewPr>
  <p:slideViewPr>
    <p:cSldViewPr>
      <p:cViewPr varScale="1">
        <p:scale>
          <a:sx n="85" d="100"/>
          <a:sy n="85" d="100"/>
        </p:scale>
        <p:origin x="258"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300" d="100"/>
          <a:sy n="300" d="100"/>
        </p:scale>
        <p:origin x="-1884" y="-119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tags" Target="tags/tag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6/22/2017 1:52 PM</a:t>
            </a:fld>
            <a:endParaRPr lang="ja-JP" dirty="0">
              <a:latin typeface="MS Mincho"/>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ja-JP" sz="400" dirty="0">
                <a:gradFill>
                  <a:gsLst>
                    <a:gs pos="0">
                      <a:schemeClr val="tx1"/>
                    </a:gs>
                    <a:gs pos="100000">
                      <a:schemeClr val="tx1"/>
                    </a:gs>
                  </a:gsLst>
                  <a:lin ang="5400000" scaled="0"/>
                </a:gradFill>
                <a:latin typeface="MS Mincho"/>
                <a:cs typeface="MS Mincho"/>
              </a:rPr>
              <a:t>© 2014 Microsoft Corporatio</a:t>
            </a:r>
            <a:r>
              <a:rPr lang="es-US" altLang="ja-JP" sz="400" dirty="0">
                <a:gradFill>
                  <a:gsLst>
                    <a:gs pos="0">
                      <a:schemeClr val="tx1"/>
                    </a:gs>
                    <a:gs pos="100000">
                      <a:schemeClr val="tx1"/>
                    </a:gs>
                  </a:gsLst>
                  <a:lin ang="5400000" scaled="0"/>
                </a:gradFill>
                <a:latin typeface="MS Mincho"/>
                <a:cs typeface="MS Mincho"/>
              </a:rPr>
              <a:t>n. All</a:t>
            </a:r>
            <a:r>
              <a:rPr lang="ja-JP" sz="400" dirty="0">
                <a:gradFill>
                  <a:gsLst>
                    <a:gs pos="0">
                      <a:schemeClr val="tx1"/>
                    </a:gs>
                    <a:gs pos="100000">
                      <a:schemeClr val="tx1"/>
                    </a:gs>
                  </a:gsLst>
                  <a:lin ang="5400000" scaled="0"/>
                </a:gradFill>
                <a:latin typeface="MS Mincho"/>
                <a:cs typeface="MS Mincho"/>
              </a:rPr>
              <a:t> rights reserved.明示、黙示または法律の規定にかかわらず、これらの情報についてマイクロソフトはいかなる責任も負わないものとします。</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ja-JP" dirty="0">
              <a:latin typeface="MS Mincho"/>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メイリオ" panose="020B0604030504040204" pitchFamily="50" charset="-128"/>
                <a:ea typeface="メイリオ" panose="020B0604030504040204" pitchFamily="50" charset="-128"/>
              </a:defRPr>
            </a:lvl1pPr>
          </a:lstStyle>
          <a:p>
            <a:pPr defTabSz="914099" eaLnBrk="0" hangingPunct="0"/>
            <a:r>
              <a:rPr lang="en-US" altLang="ja-JP" sz="400" dirty="0">
                <a:gradFill>
                  <a:gsLst>
                    <a:gs pos="0">
                      <a:prstClr val="black"/>
                    </a:gs>
                    <a:gs pos="100000">
                      <a:prstClr val="black"/>
                    </a:gs>
                  </a:gsLst>
                  <a:lin ang="5400000" scaled="0"/>
                </a:gradFill>
                <a:cs typeface="MS Mincho"/>
              </a:rPr>
              <a:t>© 2014 Microsoft Corporation. All rights reserved.</a:t>
            </a:r>
            <a:r>
              <a:rPr lang="ja-JP" altLang="en-US" sz="400" dirty="0">
                <a:gradFill>
                  <a:gsLst>
                    <a:gs pos="0">
                      <a:prstClr val="black"/>
                    </a:gs>
                    <a:gs pos="100000">
                      <a:prstClr val="black"/>
                    </a:gs>
                  </a:gsLst>
                  <a:lin ang="5400000" scaled="0"/>
                </a:gradFill>
                <a:cs typeface="MS Mincho"/>
              </a:rPr>
              <a:t>明示、黙示または法律の規定にかかわらず、これらの情報についてマイクロソフトはいかなる責任も負わないものとします。</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38EEC551-8CDA-4EB6-89BB-2A86C9F091C8}" type="datetime8">
              <a:rPr lang="en-US" altLang="ja-JP" smtClean="0"/>
              <a:pPr/>
              <a:t>6/22/2017 1:52 PM</a:t>
            </a:fld>
            <a:endParaRPr lang="ja-JP" alt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ja-JP" noProof="0"/>
              <a:t>Click to edit Master text styles</a:t>
            </a:r>
          </a:p>
          <a:p>
            <a:pPr lvl="1"/>
            <a:r>
              <a:rPr lang="en-US" altLang="ja-JP" noProof="0"/>
              <a:t>Second level</a:t>
            </a:r>
            <a:endParaRPr lang="ja-JP" altLang="en-US" noProof="0"/>
          </a:p>
          <a:p>
            <a:pPr lvl="2"/>
            <a:r>
              <a:rPr lang="en-US" altLang="ja-JP" noProof="0"/>
              <a:t>Third level</a:t>
            </a:r>
            <a:endParaRPr lang="ja-JP" altLang="en-US" noProof="0"/>
          </a:p>
          <a:p>
            <a:pPr lvl="3"/>
            <a:r>
              <a:rPr lang="en-US" altLang="ja-JP" noProof="0"/>
              <a:t>Fourth level</a:t>
            </a:r>
            <a:endParaRPr lang="ja-JP" altLang="en-US" noProof="0"/>
          </a:p>
          <a:p>
            <a:pPr lvl="4"/>
            <a:r>
              <a:rPr lang="en-US" altLang="ja-JP" noProof="0"/>
              <a:t>Fifth level</a:t>
            </a:r>
            <a:endParaRPr lang="ja-JP" altLang="en-US" noProof="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メイリオ" panose="020B0604030504040204" pitchFamily="50" charset="-128"/>
                <a:ea typeface="メイリオ" panose="020B0604030504040204" pitchFamily="50" charset="-128"/>
              </a:defRPr>
            </a:lvl1pPr>
          </a:lstStyle>
          <a:p>
            <a:fld id="{B4008EB6-D09E-4580-8CD6-DDB14511944F}" type="slidenum">
              <a:rPr lang="en-US" altLang="ja-JP" smtClean="0"/>
              <a:pPr/>
              <a:t>‹#›</a:t>
            </a:fld>
            <a:endParaRPr lang="ja-JP" alt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メイリオ" panose="020B0604030504040204" pitchFamily="50" charset="-128"/>
        <a:ea typeface="メイリオ" panose="020B0604030504040204" pitchFamily="50" charset="-128"/>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1</a:t>
            </a:fld>
            <a:endParaRPr lang="ja-JP" altLang="en-US"/>
          </a:p>
        </p:txBody>
      </p:sp>
    </p:spTree>
    <p:extLst>
      <p:ext uri="{BB962C8B-B14F-4D97-AF65-F5344CB8AC3E}">
        <p14:creationId xmlns:p14="http://schemas.microsoft.com/office/powerpoint/2010/main" val="84184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ja-JP">
                <a:cs typeface="MS Mincho"/>
              </a:rPr>
              <a:t>Microsoft Ignite 2016</a:t>
            </a:r>
            <a:endParaRPr lang="ja-JP"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2016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38EEC551-8CDA-4EB6-89BB-2A86C9F091C8}"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ja-JP" dirty="0"/>
          </a:p>
        </p:txBody>
      </p:sp>
    </p:spTree>
    <p:extLst>
      <p:ext uri="{BB962C8B-B14F-4D97-AF65-F5344CB8AC3E}">
        <p14:creationId xmlns:p14="http://schemas.microsoft.com/office/powerpoint/2010/main" val="425338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2014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87975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cs typeface="MS Mincho"/>
              </a:rPr>
              <a:t>デモ:</a:t>
            </a:r>
          </a:p>
          <a:p>
            <a:pPr marL="171450" indent="-171450">
              <a:buFontTx/>
              <a:buChar char="-"/>
            </a:pPr>
            <a:r>
              <a:rPr lang="ja-JP">
                <a:cs typeface="MS Mincho"/>
              </a:rPr>
              <a:t>プロジェクト マーフィー</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2014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38EEC551-8CDA-4EB6-89BB-2A86C9F091C8}"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ja-JP" dirty="0"/>
          </a:p>
        </p:txBody>
      </p:sp>
    </p:spTree>
    <p:extLst>
      <p:ext uri="{BB962C8B-B14F-4D97-AF65-F5344CB8AC3E}">
        <p14:creationId xmlns:p14="http://schemas.microsoft.com/office/powerpoint/2010/main" val="2357310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Tree>
    <p:extLst>
      <p:ext uri="{BB962C8B-B14F-4D97-AF65-F5344CB8AC3E}">
        <p14:creationId xmlns:p14="http://schemas.microsoft.com/office/powerpoint/2010/main" val="1955260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a:t>In short, a bot is just</a:t>
            </a:r>
            <a:r>
              <a:rPr lang="ja-JP" altLang="en-US" baseline="0"/>
              <a:t> </a:t>
            </a:r>
            <a:r>
              <a:rPr lang="en-US" altLang="ja-JP"/>
              <a:t>a type</a:t>
            </a:r>
            <a:r>
              <a:rPr lang="ja-JP" altLang="en-US" baseline="0"/>
              <a:t> </a:t>
            </a:r>
            <a:r>
              <a:rPr lang="en-US" altLang="ja-JP" baseline="0"/>
              <a:t>of app. One that connects to users at a slightly more personal level.</a:t>
            </a:r>
            <a:endParaRPr lang="ja-JP" altLang="en-US"/>
          </a:p>
        </p:txBody>
      </p:sp>
      <p:sp>
        <p:nvSpPr>
          <p:cNvPr id="4" name="Header Placeholder 3"/>
          <p:cNvSpPr>
            <a:spLocks noGrp="1"/>
          </p:cNvSpPr>
          <p:nvPr>
            <p:ph type="hdr" sz="quarter" idx="10"/>
          </p:nvPr>
        </p:nvSpPr>
        <p:spPr/>
        <p:txBody>
          <a:bodyPr/>
          <a:lstStyle/>
          <a:p>
            <a:r>
              <a:rPr lang="en-US" altLang="ja-JP"/>
              <a:t>Microsoft Ignite 2016</a:t>
            </a:r>
          </a:p>
        </p:txBody>
      </p:sp>
      <p:sp>
        <p:nvSpPr>
          <p:cNvPr id="5" name="Footer Placeholder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ltLang="ja-JP" smtClean="0"/>
              <a:t>6/22/2017 1:52 PM</a:t>
            </a:fld>
            <a:endParaRPr lang="ja-JP" altLang="en-US"/>
          </a:p>
        </p:txBody>
      </p:sp>
      <p:sp>
        <p:nvSpPr>
          <p:cNvPr id="7" name="Slide Number Placeholder 6"/>
          <p:cNvSpPr>
            <a:spLocks noGrp="1"/>
          </p:cNvSpPr>
          <p:nvPr>
            <p:ph type="sldNum" sz="quarter" idx="13"/>
          </p:nvPr>
        </p:nvSpPr>
        <p:spPr/>
        <p:txBody>
          <a:bodyPr/>
          <a:lstStyle/>
          <a:p>
            <a:fld id="{B4008EB6-D09E-4580-8CD6-DDB14511944F}" type="slidenum">
              <a:rPr lang="en-US" altLang="ja-JP" smtClean="0"/>
              <a:pPr/>
              <a:t>14</a:t>
            </a:fld>
            <a:endParaRPr lang="ja-JP" altLang="en-US"/>
          </a:p>
        </p:txBody>
      </p:sp>
    </p:spTree>
    <p:extLst>
      <p:ext uri="{BB962C8B-B14F-4D97-AF65-F5344CB8AC3E}">
        <p14:creationId xmlns:p14="http://schemas.microsoft.com/office/powerpoint/2010/main" val="1493150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15</a:t>
            </a:fld>
            <a:endParaRPr lang="ja-JP" altLang="en-US"/>
          </a:p>
        </p:txBody>
      </p:sp>
    </p:spTree>
    <p:extLst>
      <p:ext uri="{BB962C8B-B14F-4D97-AF65-F5344CB8AC3E}">
        <p14:creationId xmlns:p14="http://schemas.microsoft.com/office/powerpoint/2010/main" val="25502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16</a:t>
            </a:fld>
            <a:endParaRPr lang="ja-JP" altLang="en-US"/>
          </a:p>
        </p:txBody>
      </p:sp>
    </p:spTree>
    <p:extLst>
      <p:ext uri="{BB962C8B-B14F-4D97-AF65-F5344CB8AC3E}">
        <p14:creationId xmlns:p14="http://schemas.microsoft.com/office/powerpoint/2010/main" val="300812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2014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2047554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2014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410001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2014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381598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a:t>
            </a:fld>
            <a:endParaRPr lang="ja-JP" altLang="en-US"/>
          </a:p>
        </p:txBody>
      </p:sp>
    </p:spTree>
    <p:extLst>
      <p:ext uri="{BB962C8B-B14F-4D97-AF65-F5344CB8AC3E}">
        <p14:creationId xmlns:p14="http://schemas.microsoft.com/office/powerpoint/2010/main" val="2480815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20</a:t>
            </a:fld>
            <a:endParaRPr lang="ja-JP" altLang="en-US"/>
          </a:p>
        </p:txBody>
      </p:sp>
    </p:spTree>
    <p:extLst>
      <p:ext uri="{BB962C8B-B14F-4D97-AF65-F5344CB8AC3E}">
        <p14:creationId xmlns:p14="http://schemas.microsoft.com/office/powerpoint/2010/main" val="356787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21</a:t>
            </a:fld>
            <a:endParaRPr lang="ja-JP" altLang="en-US"/>
          </a:p>
        </p:txBody>
      </p:sp>
    </p:spTree>
    <p:extLst>
      <p:ext uri="{BB962C8B-B14F-4D97-AF65-F5344CB8AC3E}">
        <p14:creationId xmlns:p14="http://schemas.microsoft.com/office/powerpoint/2010/main" val="51632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Tree>
    <p:extLst>
      <p:ext uri="{BB962C8B-B14F-4D97-AF65-F5344CB8AC3E}">
        <p14:creationId xmlns:p14="http://schemas.microsoft.com/office/powerpoint/2010/main" val="3005146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2014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ja-JP" sz="1200" b="0" i="0" u="none" strike="noStrike" kern="1200" cap="none" spc="0" normalizeH="0" baseline="0" noProof="0" dirty="0">
              <a:ln>
                <a:noFill/>
              </a:ln>
              <a:solidFill>
                <a:prstClr val="black"/>
              </a:solidFill>
              <a:effectLst/>
              <a:uLnTx/>
              <a:uFillTx/>
              <a:cs typeface="MS Mincho"/>
            </a:endParaRPr>
          </a:p>
        </p:txBody>
      </p:sp>
    </p:spTree>
    <p:extLst>
      <p:ext uri="{BB962C8B-B14F-4D97-AF65-F5344CB8AC3E}">
        <p14:creationId xmlns:p14="http://schemas.microsoft.com/office/powerpoint/2010/main" val="365387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rPr>
              <a:pPr marL="0" marR="0" lvl="0" indent="0" algn="r" defTabSz="932742" rtl="0" eaLnBrk="1" fontAlgn="auto" latinLnBrk="0" hangingPunct="1">
                <a:lnSpc>
                  <a:spcPct val="100000"/>
                </a:lnSpc>
                <a:spcBef>
                  <a:spcPts val="0"/>
                </a:spcBef>
                <a:spcAft>
                  <a:spcPts val="0"/>
                </a:spcAft>
                <a:buClrTx/>
                <a:buSzTx/>
                <a:buFontTx/>
                <a:buNone/>
                <a:tabLst/>
                <a:defRPr/>
              </a:pPr>
              <a:t>6/22/2017 1:52 PM</a:t>
            </a:fld>
            <a:endParaRPr kumimoji="0" lang="ja-JP" sz="1200" b="0" i="0" u="none" strike="noStrike" kern="1200" cap="none" spc="0" normalizeH="0" baseline="0" noProof="0" dirty="0">
              <a:ln>
                <a:noFill/>
              </a:ln>
              <a:solidFill>
                <a:prstClr val="black"/>
              </a:solidFill>
              <a:effectLst/>
              <a:uLnTx/>
              <a:uFillTx/>
              <a:cs typeface="MS Mincho"/>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 Microsoft Corporatio</a:t>
            </a:r>
            <a:r>
              <a:rPr kumimoji="0" lang="es-US" alt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n</a:t>
            </a:r>
            <a:r>
              <a:rPr kumimoji="0" lang="es-US" altLang="ja-JP" sz="400" b="0" i="0" u="none" strike="noStrike" kern="1200" cap="none" spc="0" normalizeH="0" baseline="0" noProof="0">
                <a:ln>
                  <a:noFill/>
                </a:ln>
                <a:gradFill>
                  <a:gsLst>
                    <a:gs pos="0">
                      <a:prstClr val="black"/>
                    </a:gs>
                    <a:gs pos="100000">
                      <a:prstClr val="black"/>
                    </a:gs>
                  </a:gsLst>
                  <a:lin ang="5400000" scaled="0"/>
                </a:gradFill>
                <a:effectLst/>
                <a:uLnTx/>
                <a:uFillTx/>
                <a:cs typeface="MS Mincho"/>
              </a:rPr>
              <a:t>. </a:t>
            </a:r>
            <a:r>
              <a:rPr kumimoji="0" lang="es-US" alt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All rights reserved. </a:t>
            </a:r>
            <a:r>
              <a:rPr kumimoji="0" lang="ja-JP" sz="400" b="0" i="0" u="none" strike="noStrike" kern="1200" cap="none" spc="0" normalizeH="0" baseline="0" noProof="0" smtClean="0">
                <a:ln>
                  <a:noFill/>
                </a:ln>
                <a:gradFill>
                  <a:gsLst>
                    <a:gs pos="0">
                      <a:prstClr val="black"/>
                    </a:gs>
                    <a:gs pos="100000">
                      <a:prstClr val="black"/>
                    </a:gs>
                  </a:gsLst>
                  <a:lin ang="5400000" scaled="0"/>
                </a:gradFill>
                <a:effectLst/>
                <a:uLnTx/>
                <a:uFillTx/>
                <a:cs typeface="MS Mincho"/>
              </a:rPr>
              <a:t>明示</a:t>
            </a:r>
            <a:r>
              <a:rPr kumimoji="0" lang="ja-JP" sz="400" b="0" i="0" u="none" strike="noStrike" kern="1200" cap="none" spc="0" normalizeH="0" baseline="0" noProof="0" dirty="0">
                <a:ln>
                  <a:noFill/>
                </a:ln>
                <a:gradFill>
                  <a:gsLst>
                    <a:gs pos="0">
                      <a:prstClr val="black"/>
                    </a:gs>
                    <a:gs pos="100000">
                      <a:prstClr val="black"/>
                    </a:gs>
                  </a:gsLst>
                  <a:lin ang="5400000" scaled="0"/>
                </a:gradFill>
                <a:effectLst/>
                <a:uLnTx/>
                <a:uFillTx/>
                <a:cs typeface="MS Mincho"/>
              </a:rPr>
              <a:t>、黙示または法律の規定にかかわらず、これらの情報についてマイクロソフトはいかなる責任も負わないものとします。</a:t>
            </a:r>
          </a:p>
        </p:txBody>
      </p:sp>
    </p:spTree>
    <p:extLst>
      <p:ext uri="{BB962C8B-B14F-4D97-AF65-F5344CB8AC3E}">
        <p14:creationId xmlns:p14="http://schemas.microsoft.com/office/powerpoint/2010/main" val="3488940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25</a:t>
            </a:fld>
            <a:endParaRPr lang="ja-JP" altLang="en-US"/>
          </a:p>
        </p:txBody>
      </p:sp>
    </p:spTree>
    <p:extLst>
      <p:ext uri="{BB962C8B-B14F-4D97-AF65-F5344CB8AC3E}">
        <p14:creationId xmlns:p14="http://schemas.microsoft.com/office/powerpoint/2010/main" val="224819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26</a:t>
            </a:fld>
            <a:endParaRPr lang="ja-JP" altLang="en-US"/>
          </a:p>
        </p:txBody>
      </p:sp>
    </p:spTree>
    <p:extLst>
      <p:ext uri="{BB962C8B-B14F-4D97-AF65-F5344CB8AC3E}">
        <p14:creationId xmlns:p14="http://schemas.microsoft.com/office/powerpoint/2010/main" val="287308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27</a:t>
            </a:fld>
            <a:endParaRPr lang="ja-JP" altLang="en-US"/>
          </a:p>
        </p:txBody>
      </p:sp>
    </p:spTree>
    <p:extLst>
      <p:ext uri="{BB962C8B-B14F-4D97-AF65-F5344CB8AC3E}">
        <p14:creationId xmlns:p14="http://schemas.microsoft.com/office/powerpoint/2010/main" val="144169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2014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90EC29EE-A8AD-4CE0-9C0B-116E0D4D7533}"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ja-JP" dirty="0"/>
          </a:p>
        </p:txBody>
      </p:sp>
    </p:spTree>
    <p:extLst>
      <p:ext uri="{BB962C8B-B14F-4D97-AF65-F5344CB8AC3E}">
        <p14:creationId xmlns:p14="http://schemas.microsoft.com/office/powerpoint/2010/main" val="359236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2014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90EC29EE-A8AD-4CE0-9C0B-116E0D4D7533}"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ja-JP" dirty="0"/>
          </a:p>
        </p:txBody>
      </p:sp>
    </p:spTree>
    <p:extLst>
      <p:ext uri="{BB962C8B-B14F-4D97-AF65-F5344CB8AC3E}">
        <p14:creationId xmlns:p14="http://schemas.microsoft.com/office/powerpoint/2010/main" val="92955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2014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90EC29EE-A8AD-4CE0-9C0B-116E0D4D7533}"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ja-JP" dirty="0"/>
          </a:p>
        </p:txBody>
      </p:sp>
    </p:spTree>
    <p:extLst>
      <p:ext uri="{BB962C8B-B14F-4D97-AF65-F5344CB8AC3E}">
        <p14:creationId xmlns:p14="http://schemas.microsoft.com/office/powerpoint/2010/main" val="385334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lang="ja-JP" altLang="en-US"/>
          </a:p>
        </p:txBody>
      </p:sp>
      <p:sp>
        <p:nvSpPr>
          <p:cNvPr id="5" name="フッター プレースホルダー 4"/>
          <p:cNvSpPr>
            <a:spLocks noGrp="1"/>
          </p:cNvSpPr>
          <p:nvPr>
            <p:ph type="ftr" sz="quarter" idx="11"/>
          </p:nvPr>
        </p:nvSpPr>
        <p:spPr/>
        <p:txBody>
          <a:bodyPr/>
          <a:lstStyle/>
          <a:p>
            <a:pPr defTabSz="914099" eaLnBrk="0" hangingPunct="0"/>
            <a:r>
              <a:rPr lang="en-US" altLang="ja-JP" sz="400">
                <a:gradFill>
                  <a:gsLst>
                    <a:gs pos="0">
                      <a:prstClr val="black"/>
                    </a:gs>
                    <a:gs pos="100000">
                      <a:prstClr val="black"/>
                    </a:gs>
                  </a:gsLst>
                  <a:lin ang="5400000" scaled="0"/>
                </a:gradFill>
                <a:cs typeface="MS Mincho"/>
              </a:rPr>
              <a:t>© 2014 Microsoft Corporation. </a:t>
            </a:r>
            <a:r>
              <a:rPr lang="en-US" altLang="ja-JP" sz="400" smtClean="0">
                <a:gradFill>
                  <a:gsLst>
                    <a:gs pos="0">
                      <a:prstClr val="black"/>
                    </a:gs>
                    <a:gs pos="100000">
                      <a:prstClr val="black"/>
                    </a:gs>
                  </a:gsLst>
                  <a:lin ang="5400000" scaled="0"/>
                </a:gradFill>
                <a:cs typeface="MS Mincho"/>
              </a:rPr>
              <a:t>All rights reserved. </a:t>
            </a:r>
            <a:r>
              <a:rPr lang="ja-JP" altLang="en-US" sz="400" smtClean="0">
                <a:gradFill>
                  <a:gsLst>
                    <a:gs pos="0">
                      <a:prstClr val="black"/>
                    </a:gs>
                    <a:gs pos="100000">
                      <a:prstClr val="black"/>
                    </a:gs>
                  </a:gsLst>
                  <a:lin ang="5400000" scaled="0"/>
                </a:gradFill>
                <a:cs typeface="MS Mincho"/>
              </a:rPr>
              <a:t>明示</a:t>
            </a:r>
            <a:r>
              <a:rPr lang="ja-JP" altLang="en-US" sz="40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endParaRPr lang="ja-JP" altLang="en-US" sz="400" dirty="0">
              <a:gradFill>
                <a:gsLst>
                  <a:gs pos="0">
                    <a:prstClr val="black"/>
                  </a:gs>
                  <a:gs pos="100000">
                    <a:prstClr val="black"/>
                  </a:gs>
                </a:gsLst>
                <a:lin ang="5400000" scaled="0"/>
              </a:gradFill>
              <a:cs typeface="MS Mincho"/>
            </a:endParaRPr>
          </a:p>
        </p:txBody>
      </p:sp>
      <p:sp>
        <p:nvSpPr>
          <p:cNvPr id="6" name="日付プレースホルダー 5"/>
          <p:cNvSpPr>
            <a:spLocks noGrp="1"/>
          </p:cNvSpPr>
          <p:nvPr>
            <p:ph type="dt" idx="12"/>
          </p:nvPr>
        </p:nvSpPr>
        <p:spPr/>
        <p:txBody>
          <a:bodyPr/>
          <a:lstStyle/>
          <a:p>
            <a:fld id="{38EEC551-8CDA-4EB6-89BB-2A86C9F091C8}" type="datetime8">
              <a:rPr lang="en-US" altLang="ja-JP" smtClean="0"/>
              <a:pPr/>
              <a:t>6/22/2017 1:52 PM</a:t>
            </a:fld>
            <a:endParaRPr lang="ja-JP" alt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altLang="ja-JP" smtClean="0"/>
              <a:pPr/>
              <a:t>6</a:t>
            </a:fld>
            <a:endParaRPr lang="ja-JP" altLang="en-US"/>
          </a:p>
        </p:txBody>
      </p:sp>
    </p:spTree>
    <p:extLst>
      <p:ext uri="{BB962C8B-B14F-4D97-AF65-F5344CB8AC3E}">
        <p14:creationId xmlns:p14="http://schemas.microsoft.com/office/powerpoint/2010/main" val="327150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p:txBody>
      </p:sp>
      <p:sp>
        <p:nvSpPr>
          <p:cNvPr id="4" name="Header Placeholder 3"/>
          <p:cNvSpPr>
            <a:spLocks noGrp="1"/>
          </p:cNvSpPr>
          <p:nvPr>
            <p:ph type="hdr" sz="quarter" idx="10"/>
          </p:nvPr>
        </p:nvSpPr>
        <p:spPr/>
        <p:txBody>
          <a:bodyPr/>
          <a:lstStyle/>
          <a:p>
            <a:pPr defTabSz="931774">
              <a:defRPr/>
            </a:pPr>
            <a:endParaRPr lang="ja-JP" alt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altLang="ja-JP" sz="400" kern="0">
                <a:gradFill>
                  <a:gsLst>
                    <a:gs pos="0">
                      <a:prstClr val="black"/>
                    </a:gs>
                    <a:gs pos="100000">
                      <a:prstClr val="black"/>
                    </a:gs>
                  </a:gsLst>
                  <a:lin ang="5400000" scaled="0"/>
                </a:gradFill>
                <a:cs typeface="MS Mincho"/>
              </a:rPr>
              <a:t>© 2014 Microsoft Corporatio</a:t>
            </a:r>
            <a:r>
              <a:rPr lang="es-US" altLang="ja-JP" sz="400" kern="0">
                <a:gradFill>
                  <a:gsLst>
                    <a:gs pos="0">
                      <a:prstClr val="black"/>
                    </a:gs>
                    <a:gs pos="100000">
                      <a:prstClr val="black"/>
                    </a:gs>
                  </a:gsLst>
                  <a:lin ang="5400000" scaled="0"/>
                </a:gradFill>
                <a:cs typeface="MS Mincho"/>
              </a:rPr>
              <a:t>n. </a:t>
            </a:r>
            <a:r>
              <a:rPr lang="es-US" altLang="ja-JP" sz="400" kern="0" smtClean="0">
                <a:gradFill>
                  <a:gsLst>
                    <a:gs pos="0">
                      <a:prstClr val="black"/>
                    </a:gs>
                    <a:gs pos="100000">
                      <a:prstClr val="black"/>
                    </a:gs>
                  </a:gsLst>
                  <a:lin ang="5400000" scaled="0"/>
                </a:gradFill>
                <a:cs typeface="MS Mincho"/>
              </a:rPr>
              <a:t>All rights reserved. </a:t>
            </a:r>
            <a:r>
              <a:rPr lang="ja-JP" altLang="en-US" sz="400" kern="0" smtClean="0">
                <a:gradFill>
                  <a:gsLst>
                    <a:gs pos="0">
                      <a:prstClr val="black"/>
                    </a:gs>
                    <a:gs pos="100000">
                      <a:prstClr val="black"/>
                    </a:gs>
                  </a:gsLst>
                  <a:lin ang="5400000" scaled="0"/>
                </a:gradFill>
                <a:cs typeface="MS Mincho"/>
              </a:rPr>
              <a:t>明示</a:t>
            </a:r>
            <a:r>
              <a:rPr lang="ja-JP" altLang="en-US" sz="400" kern="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defTabSz="931774">
              <a:defRPr/>
            </a:pPr>
            <a:fld id="{90EC29EE-A8AD-4CE0-9C0B-116E0D4D7533}" type="datetime8">
              <a:rPr lang="en-US" altLang="ja-JP" sz="1800" kern="0" smtClean="0">
                <a:solidFill>
                  <a:sysClr val="windowText" lastClr="000000"/>
                </a:solidFill>
              </a:rPr>
              <a:pPr defTabSz="931774">
                <a:defRPr/>
              </a:pPr>
              <a:t>6/22/2017 1:52 PM</a:t>
            </a:fld>
            <a:endParaRPr lang="ja-JP"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ltLang="ja-JP" sz="1800" kern="0" smtClean="0">
                <a:solidFill>
                  <a:sysClr val="windowText" lastClr="000000"/>
                </a:solidFill>
              </a:rPr>
              <a:pPr defTabSz="931774">
                <a:defRPr/>
              </a:pPr>
              <a:t>7</a:t>
            </a:fld>
            <a:endParaRPr lang="ja-JP" altLang="en-US" sz="1800" kern="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sz="1800" b="0" i="0" u="none" strike="noStrike" kern="0" cap="none" spc="0" normalizeH="0" baseline="0" noProof="0">
              <a:ln>
                <a:noFill/>
              </a:ln>
              <a:solidFill>
                <a:sysClr val="windowText" lastClr="000000"/>
              </a:solidFill>
              <a:effectLst/>
              <a:uLnTx/>
              <a:uFillTx/>
              <a:cs typeface="MS Mincho"/>
            </a:endParaRPr>
          </a:p>
        </p:txBody>
      </p:sp>
    </p:spTree>
    <p:extLst>
      <p:ext uri="{BB962C8B-B14F-4D97-AF65-F5344CB8AC3E}">
        <p14:creationId xmlns:p14="http://schemas.microsoft.com/office/powerpoint/2010/main" val="1363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cs typeface="MS Mincho"/>
              </a:rPr>
              <a:t>それはそうと、ボットとは何ですか?</a:t>
            </a:r>
            <a:endParaRPr lang="ja-JP" dirty="0"/>
          </a:p>
        </p:txBody>
      </p:sp>
      <p:sp>
        <p:nvSpPr>
          <p:cNvPr id="4" name="Header Placeholder 3"/>
          <p:cNvSpPr>
            <a:spLocks noGrp="1"/>
          </p:cNvSpPr>
          <p:nvPr>
            <p:ph type="hdr" sz="quarter" idx="10"/>
          </p:nvPr>
        </p:nvSpPr>
        <p:spPr/>
        <p:txBody>
          <a:bodyPr/>
          <a:lstStyle/>
          <a:p>
            <a:r>
              <a:rPr lang="ja-JP">
                <a:cs typeface="MS Mincho"/>
              </a:rPr>
              <a:t>Microsoft Ignite 2016</a:t>
            </a:r>
            <a:endParaRPr lang="ja-JP" dirty="0"/>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cs typeface="MS Mincho"/>
              </a:rPr>
              <a:t>© 2016 Microsoft Corporatio</a:t>
            </a:r>
            <a:r>
              <a:rPr lang="es-US" altLang="ja-JP" sz="400" dirty="0">
                <a:gradFill>
                  <a:gsLst>
                    <a:gs pos="0">
                      <a:prstClr val="black"/>
                    </a:gs>
                    <a:gs pos="100000">
                      <a:prstClr val="black"/>
                    </a:gs>
                  </a:gsLst>
                  <a:lin ang="5400000" scaled="0"/>
                </a:gradFill>
                <a:cs typeface="MS Mincho"/>
              </a:rPr>
              <a:t>n</a:t>
            </a:r>
            <a:r>
              <a:rPr lang="es-US" altLang="ja-JP" sz="400">
                <a:gradFill>
                  <a:gsLst>
                    <a:gs pos="0">
                      <a:prstClr val="black"/>
                    </a:gs>
                    <a:gs pos="100000">
                      <a:prstClr val="black"/>
                    </a:gs>
                  </a:gsLst>
                  <a:lin ang="5400000" scaled="0"/>
                </a:gradFill>
                <a:cs typeface="MS Mincho"/>
              </a:rPr>
              <a:t>. </a:t>
            </a:r>
            <a:r>
              <a:rPr lang="es-US" altLang="ja-JP" sz="400" smtClean="0">
                <a:gradFill>
                  <a:gsLst>
                    <a:gs pos="0">
                      <a:prstClr val="black"/>
                    </a:gs>
                    <a:gs pos="100000">
                      <a:prstClr val="black"/>
                    </a:gs>
                  </a:gsLst>
                  <a:lin ang="5400000" scaled="0"/>
                </a:gradFill>
                <a:cs typeface="MS Mincho"/>
              </a:rPr>
              <a:t>All rights reserved. </a:t>
            </a:r>
            <a:r>
              <a:rPr lang="ja-JP" sz="400" smtClean="0">
                <a:gradFill>
                  <a:gsLst>
                    <a:gs pos="0">
                      <a:prstClr val="black"/>
                    </a:gs>
                    <a:gs pos="100000">
                      <a:prstClr val="black"/>
                    </a:gs>
                  </a:gsLst>
                  <a:lin ang="5400000" scaled="0"/>
                </a:gradFill>
                <a:cs typeface="MS Mincho"/>
              </a:rPr>
              <a:t>明示</a:t>
            </a:r>
            <a:r>
              <a:rPr lang="ja-JP" sz="400" dirty="0">
                <a:gradFill>
                  <a:gsLst>
                    <a:gs pos="0">
                      <a:prstClr val="black"/>
                    </a:gs>
                    <a:gs pos="100000">
                      <a:prstClr val="black"/>
                    </a:gs>
                  </a:gsLst>
                  <a:lin ang="5400000" scaled="0"/>
                </a:gradFill>
                <a:cs typeface="MS Mincho"/>
              </a:rPr>
              <a:t>、黙示または法律の規定にかかわらず、これらの情報についてマイクロソフトはいかなる責任も負わないものとします。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fld id="{38EEC551-8CDA-4EB6-89BB-2A86C9F091C8}" type="datetime8">
              <a:rPr lang="en-US" smtClean="0"/>
              <a:t>6/22/2017 1:52 PM</a:t>
            </a:fld>
            <a:endParaRPr lang="ja-JP"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ja-JP" dirty="0"/>
          </a:p>
        </p:txBody>
      </p:sp>
    </p:spTree>
    <p:extLst>
      <p:ext uri="{BB962C8B-B14F-4D97-AF65-F5344CB8AC3E}">
        <p14:creationId xmlns:p14="http://schemas.microsoft.com/office/powerpoint/2010/main" val="1537585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1.png"/><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1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1.png"/><Relationship Id="rId2" Type="http://schemas.openxmlformats.org/officeDocument/2006/relationships/customXml" Target="../../customXml/item10.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2.png"/><Relationship Id="rId2" Type="http://schemas.openxmlformats.org/officeDocument/2006/relationships/customXml" Target="../../customXml/item14.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3.xml"/><Relationship Id="rId4" Type="http://schemas.openxmlformats.org/officeDocument/2006/relationships/customXml" Target="../../customXml/item1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rgbClr val="0072C6"/>
                </a:solidFill>
                <a:latin typeface="メイリオ"/>
                <a:ea typeface="メイリオ"/>
              </a:defRPr>
            </a:lvl1pPr>
          </a:lstStyle>
          <a:p>
            <a:r>
              <a:rPr lang="en-US" altLang="ja-JP"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noAutofit/>
          </a:bodyPr>
          <a:lstStyle>
            <a:lvl1pPr marL="0" indent="0">
              <a:buNone/>
              <a:defRPr sz="2800" spc="-30" baseline="0">
                <a:solidFill>
                  <a:schemeClr val="tx1"/>
                </a:solidFill>
                <a:latin typeface="メイリオ"/>
                <a:ea typeface="メイリオ"/>
              </a:defRPr>
            </a:lvl1pPr>
          </a:lstStyle>
          <a:p>
            <a:pPr lvl="0"/>
            <a:r>
              <a:rPr lang="en-US" altLang="ja-JP"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sp>
        <p:nvSpPr>
          <p:cNvPr id="2" name="Title 1"/>
          <p:cNvSpPr>
            <a:spLocks noGrp="1"/>
          </p:cNvSpPr>
          <p:nvPr>
            <p:ph type="title"/>
          </p:nvPr>
        </p:nvSpPr>
        <p:spPr>
          <a:xfrm>
            <a:off x="365760" y="365760"/>
            <a:ext cx="11704320" cy="822960"/>
          </a:xfrm>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noAutofit/>
          </a:bodyPr>
          <a:lstStyle>
            <a:lvl1pPr marL="0" indent="0">
              <a:buNone/>
              <a:defRPr sz="2800" spc="-30" baseline="0">
                <a:solidFill>
                  <a:schemeClr val="tx1"/>
                </a:solidFill>
                <a:latin typeface="メイリオ"/>
                <a:ea typeface="メイリオ"/>
              </a:defRPr>
            </a:lvl1pPr>
          </a:lstStyle>
          <a:p>
            <a:pPr lvl="0"/>
            <a:r>
              <a:rPr lang="en-US" altLang="ja-JP"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noAutofit/>
          </a:bodyPr>
          <a:lstStyle>
            <a:lvl1pPr marL="0" indent="0" algn="ctr">
              <a:lnSpc>
                <a:spcPct val="100000"/>
              </a:lnSpc>
              <a:buNone/>
              <a:defRPr>
                <a:solidFill>
                  <a:schemeClr val="bg1"/>
                </a:solidFill>
                <a:latin typeface="メイリオ"/>
                <a:ea typeface="メイリオ"/>
              </a:defRPr>
            </a:lvl1pPr>
          </a:lstStyle>
          <a:p>
            <a:pPr lvl="0"/>
            <a:r>
              <a:rPr lang="en-US" altLang="ja-JP"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noAutofit/>
          </a:bodyPr>
          <a:lstStyle>
            <a:lvl1pPr>
              <a:defRPr>
                <a:latin typeface="メイリオ"/>
                <a:ea typeface="メイリオ"/>
              </a:defRPr>
            </a:lvl1pPr>
          </a:lstStyle>
          <a:p>
            <a:r>
              <a:rPr lang="en-US" altLang="ja-JP"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noAutofit/>
          </a:bodyPr>
          <a:lstStyle>
            <a:lvl1pPr>
              <a:defRPr>
                <a:latin typeface="メイリオ"/>
                <a:ea typeface="メイリオ"/>
              </a:defRPr>
            </a:lvl1pPr>
            <a:lvl2pPr>
              <a:defRPr>
                <a:latin typeface="メイリオ"/>
                <a:ea typeface="メイリオ"/>
              </a:defRPr>
            </a:lvl2pPr>
            <a:lvl3pPr>
              <a:defRPr>
                <a:latin typeface="メイリオ"/>
                <a:ea typeface="メイリオ"/>
              </a:defRPr>
            </a:lvl3pPr>
            <a:lvl4pPr>
              <a:defRPr>
                <a:latin typeface="メイリオ"/>
                <a:ea typeface="メイリオ"/>
              </a:defRPr>
            </a:lvl4pPr>
            <a:lvl5pP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noAutofit/>
          </a:bodyPr>
          <a:lstStyle>
            <a:lvl1pPr>
              <a:defRPr>
                <a:latin typeface="メイリオ"/>
                <a:ea typeface="メイリオ"/>
              </a:defRPr>
            </a:lvl1pPr>
          </a:lstStyle>
          <a:p>
            <a:r>
              <a:rPr lang="en-US" altLang="ja-JP"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noAutofit/>
          </a:bodyPr>
          <a:lstStyle>
            <a:lvl1pPr>
              <a:defRPr>
                <a:latin typeface="メイリオ"/>
                <a:ea typeface="メイリオ"/>
              </a:defRPr>
            </a:lvl1pPr>
            <a:lvl2pPr>
              <a:defRPr>
                <a:latin typeface="メイリオ"/>
                <a:ea typeface="メイリオ"/>
              </a:defRPr>
            </a:lvl2pPr>
            <a:lvl3pPr>
              <a:defRPr>
                <a:latin typeface="メイリオ"/>
                <a:ea typeface="メイリオ"/>
              </a:defRPr>
            </a:lvl3pPr>
            <a:lvl4pPr>
              <a:defRPr>
                <a:latin typeface="メイリオ"/>
                <a:ea typeface="メイリオ"/>
              </a:defRPr>
            </a:lvl4pPr>
            <a:lvl5pP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noAutofit/>
          </a:bodyPr>
          <a:lstStyle>
            <a:lvl1pPr>
              <a:lnSpc>
                <a:spcPct val="100000"/>
              </a:lnSpc>
              <a:defRPr sz="2800" spc="-30" baseline="0">
                <a:solidFill>
                  <a:schemeClr val="tx1">
                    <a:lumMod val="50000"/>
                  </a:schemeClr>
                </a:solidFill>
                <a:latin typeface="メイリオ"/>
                <a:ea typeface="メイリオ"/>
              </a:defRPr>
            </a:lvl1pPr>
          </a:lstStyle>
          <a:p>
            <a:r>
              <a:rPr lang="en-US" altLang="ja-JP"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noAutofit/>
          </a:bodyPr>
          <a:lstStyle>
            <a:lvl1pPr algn="r">
              <a:lnSpc>
                <a:spcPct val="100000"/>
              </a:lnSpc>
              <a:defRPr sz="2800" spc="-30" baseline="0">
                <a:solidFill>
                  <a:schemeClr val="tx1">
                    <a:lumMod val="50000"/>
                  </a:schemeClr>
                </a:solidFill>
                <a:latin typeface="メイリオ"/>
                <a:ea typeface="メイリオ"/>
              </a:defRPr>
            </a:lvl1pPr>
          </a:lstStyle>
          <a:p>
            <a:r>
              <a:rPr lang="en-US" altLang="ja-JP"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noAutofit/>
          </a:bodyPr>
          <a:lstStyle>
            <a:lvl1pPr>
              <a:defRPr sz="7200" spc="-80" baseline="0">
                <a:gradFill>
                  <a:gsLst>
                    <a:gs pos="100000">
                      <a:schemeClr val="tx1"/>
                    </a:gs>
                    <a:gs pos="0">
                      <a:schemeClr val="tx1"/>
                    </a:gs>
                  </a:gsLst>
                  <a:lin ang="5400000" scaled="0"/>
                </a:gradFill>
                <a:latin typeface="メイリオ"/>
                <a:ea typeface="メイリオ"/>
              </a:defRPr>
            </a:lvl1pPr>
          </a:lstStyle>
          <a:p>
            <a:r>
              <a:rPr lang="en-US" altLang="ja-JP"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noAutofit/>
          </a:bodyPr>
          <a:lstStyle>
            <a:lvl1pPr>
              <a:defRPr sz="7200" spc="-100" baseline="0">
                <a:solidFill>
                  <a:schemeClr val="bg1"/>
                </a:solidFill>
                <a:latin typeface="メイリオ"/>
                <a:ea typeface="メイリオ"/>
              </a:defRPr>
            </a:lvl1pPr>
          </a:lstStyle>
          <a:p>
            <a:r>
              <a:rPr lang="en-US" altLang="ja-JP"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noAutofit/>
          </a:bodyPr>
          <a:lstStyle>
            <a:lvl1pPr marL="0" indent="0">
              <a:spcBef>
                <a:spcPts val="0"/>
              </a:spcBef>
              <a:buNone/>
              <a:defRPr sz="3600" spc="0" baseline="0">
                <a:solidFill>
                  <a:schemeClr val="bg1"/>
                </a:solidFill>
                <a:latin typeface="メイリオ"/>
                <a:ea typeface="メイリオ"/>
              </a:defRPr>
            </a:lvl1pPr>
          </a:lstStyle>
          <a:p>
            <a:pPr lvl="0"/>
            <a:r>
              <a:rPr lang="en-US" altLang="ja-JP"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noAutofit/>
          </a:bodyPr>
          <a:lstStyle>
            <a:lvl1pPr>
              <a:defRPr lang="en-US" sz="7200" b="0" kern="1200" cap="none" spc="-100" baseline="0" dirty="0">
                <a:ln w="3175">
                  <a:noFill/>
                </a:ln>
                <a:solidFill>
                  <a:schemeClr val="bg1"/>
                </a:solidFill>
                <a:effectLst/>
                <a:latin typeface="メイリオ"/>
                <a:ea typeface="メイリオ"/>
                <a:cs typeface="Segoe UI" pitchFamily="34" charset="0"/>
              </a:defRPr>
            </a:lvl1pPr>
          </a:lstStyle>
          <a:p>
            <a:r>
              <a:rPr lang="en-US" altLang="ja-JP"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rgbClr val="0072C6"/>
                </a:solidFill>
                <a:latin typeface="メイリオ"/>
                <a:ea typeface="メイリオ"/>
              </a:defRPr>
            </a:lvl1pPr>
          </a:lstStyle>
          <a:p>
            <a:r>
              <a:rPr lang="en-US" altLang="ja-JP"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atin typeface="メイリオ"/>
                <a:ea typeface="メイリオ"/>
              </a:defRPr>
            </a:lvl1pPr>
          </a:lstStyle>
          <a:p>
            <a:r>
              <a:rPr lang="en-US" altLang="ja-JP" dirty="0"/>
              <a:t>Slide for developer code</a:t>
            </a:r>
          </a:p>
        </p:txBody>
      </p:sp>
      <p:sp>
        <p:nvSpPr>
          <p:cNvPr id="5" name="Text Placeholder 4"/>
          <p:cNvSpPr>
            <a:spLocks noGrp="1"/>
          </p:cNvSpPr>
          <p:nvPr>
            <p:ph type="body" sz="quarter" idx="10"/>
          </p:nvPr>
        </p:nvSpPr>
        <p:spPr>
          <a:xfrm>
            <a:off x="365760" y="1371600"/>
            <a:ext cx="11704320" cy="2043636"/>
          </a:xfrm>
        </p:spPr>
        <p:txBody>
          <a:bodyPr>
            <a:noAutofit/>
          </a:bodyPr>
          <a:lstStyle>
            <a:lvl1pPr marL="0" indent="0">
              <a:spcBef>
                <a:spcPts val="600"/>
              </a:spcBef>
              <a:buNone/>
              <a:defRPr sz="3200">
                <a:gradFill>
                  <a:gsLst>
                    <a:gs pos="1250">
                      <a:srgbClr val="000000"/>
                    </a:gs>
                    <a:gs pos="100000">
                      <a:srgbClr val="000000"/>
                    </a:gs>
                  </a:gsLst>
                  <a:lin ang="5400000" scaled="0"/>
                </a:gradFill>
                <a:latin typeface="メイリオ"/>
                <a:ea typeface="メイリオ"/>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メイリオ"/>
                <a:ea typeface="メイリオ"/>
                <a:cs typeface="Consolas" panose="020B0609020204030204" pitchFamily="49" charset="0"/>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noAutofit/>
          </a:bodyPr>
          <a:lstStyle/>
          <a:p>
            <a:pPr defTabSz="932290" eaLnBrk="0" hangingPunct="0"/>
            <a:r>
              <a:rPr lang="en-US" altLang="ja-JP" sz="900" baseline="0" dirty="0">
                <a:solidFill>
                  <a:schemeClr val="bg1"/>
                </a:solidFill>
                <a:latin typeface="メイリオ"/>
                <a:ea typeface="メイリオ"/>
                <a:cs typeface="MS Mincho"/>
              </a:rPr>
              <a:t>© 2016 Microsoft Corporation. All rights </a:t>
            </a:r>
            <a:r>
              <a:rPr lang="en-US" altLang="ja-JP" sz="900" baseline="0">
                <a:solidFill>
                  <a:schemeClr val="bg1"/>
                </a:solidFill>
                <a:latin typeface="メイリオ"/>
                <a:ea typeface="メイリオ"/>
                <a:cs typeface="MS Mincho"/>
              </a:rPr>
              <a:t>reserved</a:t>
            </a:r>
            <a:r>
              <a:rPr lang="en-US" altLang="ja-JP" sz="900" baseline="0" smtClean="0">
                <a:solidFill>
                  <a:schemeClr val="bg1"/>
                </a:solidFill>
                <a:latin typeface="メイリオ"/>
                <a:ea typeface="メイリオ"/>
                <a:cs typeface="MS Mincho"/>
              </a:rPr>
              <a:t>.</a:t>
            </a:r>
            <a:r>
              <a:rPr lang="ja-JP" altLang="en-US" sz="900" baseline="0" smtClean="0">
                <a:solidFill>
                  <a:schemeClr val="bg1"/>
                </a:solidFill>
                <a:latin typeface="メイリオ"/>
                <a:ea typeface="メイリオ"/>
                <a:cs typeface="MS Mincho"/>
              </a:rPr>
              <a:t> 本ドキュメント</a:t>
            </a:r>
            <a:r>
              <a:rPr lang="ja-JP" altLang="en-US" sz="900" baseline="0" dirty="0">
                <a:solidFill>
                  <a:schemeClr val="bg1"/>
                </a:solidFill>
                <a:latin typeface="メイリオ"/>
                <a:ea typeface="メイリオ"/>
                <a:cs typeface="MS Mincho"/>
              </a:rPr>
              <a:t>のテキストは、クリエイティブ コモンズ表示 </a:t>
            </a:r>
            <a:r>
              <a:rPr lang="en-US" altLang="ja-JP" sz="900" baseline="0" dirty="0">
                <a:solidFill>
                  <a:schemeClr val="bg1"/>
                </a:solidFill>
                <a:latin typeface="メイリオ"/>
                <a:ea typeface="メイリオ"/>
                <a:cs typeface="MS Mincho"/>
              </a:rPr>
              <a:t>3.0 </a:t>
            </a:r>
            <a:r>
              <a:rPr lang="ja-JP" altLang="en-US" sz="900" baseline="0" dirty="0">
                <a:solidFill>
                  <a:schemeClr val="bg1"/>
                </a:solidFill>
                <a:latin typeface="メイリオ"/>
                <a:ea typeface="メイリオ"/>
                <a:cs typeface="MS Mincho"/>
              </a:rPr>
              <a:t>ライセンスの下で利用可能です。追加の条件が適用される場合があります。本ドキュメントの</a:t>
            </a:r>
            <a:r>
              <a:rPr lang="en-US" altLang="ja-JP" sz="900" baseline="0" dirty="0">
                <a:solidFill>
                  <a:schemeClr val="bg1"/>
                </a:solidFill>
                <a:latin typeface="メイリオ"/>
                <a:ea typeface="メイリオ"/>
                <a:cs typeface="MS Mincho"/>
              </a:rPr>
              <a:t/>
            </a:r>
            <a:br>
              <a:rPr lang="en-US" altLang="ja-JP" sz="900" baseline="0" dirty="0">
                <a:solidFill>
                  <a:schemeClr val="bg1"/>
                </a:solidFill>
                <a:latin typeface="メイリオ"/>
                <a:ea typeface="メイリオ"/>
                <a:cs typeface="MS Mincho"/>
              </a:rPr>
            </a:br>
            <a:r>
              <a:rPr lang="ja-JP" altLang="en-US" sz="900" baseline="0" dirty="0">
                <a:solidFill>
                  <a:schemeClr val="bg1"/>
                </a:solidFill>
                <a:latin typeface="メイリオ"/>
                <a:ea typeface="メイリオ"/>
                <a:cs typeface="MS Mincho"/>
              </a:rPr>
              <a:t>他のコンテンツ </a:t>
            </a:r>
            <a:r>
              <a:rPr lang="en-US" altLang="ja-JP" sz="900" baseline="0" dirty="0">
                <a:solidFill>
                  <a:schemeClr val="bg1"/>
                </a:solidFill>
                <a:latin typeface="メイリオ"/>
                <a:ea typeface="メイリオ"/>
                <a:cs typeface="MS Mincho"/>
              </a:rPr>
              <a:t>(</a:t>
            </a:r>
            <a:r>
              <a:rPr lang="ja-JP" altLang="en-US" sz="900" baseline="0" dirty="0">
                <a:solidFill>
                  <a:schemeClr val="bg1"/>
                </a:solidFill>
                <a:latin typeface="メイリオ"/>
                <a:ea typeface="メイリオ"/>
                <a:cs typeface="MS Mincho"/>
              </a:rPr>
              <a:t>商標、ロゴ、画像などを含む。ただし、これらに限定されない</a:t>
            </a:r>
            <a:r>
              <a:rPr lang="en-US" altLang="ja-JP" sz="900" baseline="0" dirty="0">
                <a:solidFill>
                  <a:schemeClr val="bg1"/>
                </a:solidFill>
                <a:latin typeface="メイリオ"/>
                <a:ea typeface="メイリオ"/>
                <a:cs typeface="MS Mincho"/>
              </a:rPr>
              <a:t>) </a:t>
            </a:r>
            <a:r>
              <a:rPr lang="ja-JP" altLang="en-US" sz="900" baseline="0" dirty="0">
                <a:solidFill>
                  <a:schemeClr val="bg1"/>
                </a:solidFill>
                <a:latin typeface="メイリオ"/>
                <a:ea typeface="メイリオ"/>
                <a:cs typeface="MS Mincho"/>
              </a:rPr>
              <a:t>はいずれも、クリエイティブ コモンズ ライセンス付与の範囲には含まれません。本ドキュメントは、いかなるマイクロソフト製品の</a:t>
            </a:r>
            <a:r>
              <a:rPr lang="en-US" altLang="ja-JP" sz="900" baseline="0" dirty="0">
                <a:solidFill>
                  <a:schemeClr val="bg1"/>
                </a:solidFill>
                <a:latin typeface="メイリオ"/>
                <a:ea typeface="メイリオ"/>
                <a:cs typeface="MS Mincho"/>
              </a:rPr>
              <a:t/>
            </a:r>
            <a:br>
              <a:rPr lang="en-US" altLang="ja-JP" sz="900" baseline="0" dirty="0">
                <a:solidFill>
                  <a:schemeClr val="bg1"/>
                </a:solidFill>
                <a:latin typeface="メイリオ"/>
                <a:ea typeface="メイリオ"/>
                <a:cs typeface="MS Mincho"/>
              </a:rPr>
            </a:br>
            <a:r>
              <a:rPr lang="ja-JP" altLang="en-US" sz="900" baseline="0" dirty="0">
                <a:solidFill>
                  <a:schemeClr val="bg1"/>
                </a:solidFill>
                <a:latin typeface="メイリオ"/>
                <a:ea typeface="メイリオ"/>
                <a:cs typeface="MS Mincho"/>
              </a:rPr>
              <a:t>いかなる知的財産に対する、いかなる法的権利も提供しません。本ドキュメントは、お客様内部での参考用にコピーおよび使用することができます。  </a:t>
            </a:r>
          </a:p>
          <a:p>
            <a:pPr defTabSz="932290" eaLnBrk="0" hangingPunct="0"/>
            <a:r>
              <a:rPr lang="ja-JP" altLang="en-US" sz="900" baseline="0" dirty="0">
                <a:solidFill>
                  <a:schemeClr val="bg1"/>
                </a:solidFill>
                <a:latin typeface="メイリオ"/>
                <a:ea typeface="メイリオ"/>
                <a:cs typeface="MS Mincho"/>
              </a:rPr>
              <a:t>本ドキュメントは、</a:t>
            </a:r>
            <a:r>
              <a:rPr lang="en-US" altLang="ja-JP" sz="900" baseline="0" dirty="0">
                <a:solidFill>
                  <a:schemeClr val="bg1"/>
                </a:solidFill>
                <a:latin typeface="メイリオ"/>
                <a:ea typeface="メイリオ"/>
                <a:cs typeface="MS Mincho"/>
              </a:rPr>
              <a:t>"</a:t>
            </a:r>
            <a:r>
              <a:rPr lang="ja-JP" altLang="en-US" sz="900" baseline="0" dirty="0">
                <a:solidFill>
                  <a:schemeClr val="bg1"/>
                </a:solidFill>
                <a:latin typeface="メイリオ"/>
                <a:ea typeface="メイリオ"/>
                <a:cs typeface="MS Mincho"/>
              </a:rPr>
              <a:t>現状有姿のまま</a:t>
            </a:r>
            <a:r>
              <a:rPr lang="en-US" altLang="ja-JP" sz="900" baseline="0" dirty="0">
                <a:solidFill>
                  <a:schemeClr val="bg1"/>
                </a:solidFill>
                <a:latin typeface="メイリオ"/>
                <a:ea typeface="メイリオ"/>
                <a:cs typeface="MS Mincho"/>
              </a:rPr>
              <a:t>" </a:t>
            </a:r>
            <a:r>
              <a:rPr lang="ja-JP" altLang="en-US" sz="900" baseline="0" dirty="0">
                <a:solidFill>
                  <a:schemeClr val="bg1"/>
                </a:solidFill>
                <a:latin typeface="メイリオ"/>
                <a:ea typeface="メイリオ"/>
                <a:cs typeface="MS Mincho"/>
              </a:rPr>
              <a:t>提供されます。本ドキュメントに記載されている情報や見解 </a:t>
            </a:r>
            <a:r>
              <a:rPr lang="en-US" altLang="ja-JP" sz="900" baseline="0" dirty="0">
                <a:solidFill>
                  <a:schemeClr val="bg1"/>
                </a:solidFill>
                <a:latin typeface="メイリオ"/>
                <a:ea typeface="メイリオ"/>
                <a:cs typeface="MS Mincho"/>
              </a:rPr>
              <a:t>(URL </a:t>
            </a:r>
            <a:r>
              <a:rPr lang="ja-JP" altLang="en-US" sz="900" baseline="0" dirty="0">
                <a:solidFill>
                  <a:schemeClr val="bg1"/>
                </a:solidFill>
                <a:latin typeface="メイリオ"/>
                <a:ea typeface="メイリオ"/>
                <a:cs typeface="MS Mincho"/>
              </a:rPr>
              <a:t>等のインターネット </a:t>
            </a:r>
            <a:r>
              <a:rPr lang="en-US" altLang="ja-JP" sz="900" baseline="0" dirty="0">
                <a:solidFill>
                  <a:schemeClr val="bg1"/>
                </a:solidFill>
                <a:latin typeface="メイリオ"/>
                <a:ea typeface="メイリオ"/>
                <a:cs typeface="MS Mincho"/>
              </a:rPr>
              <a:t>Web </a:t>
            </a:r>
            <a:r>
              <a:rPr lang="ja-JP" altLang="en-US" sz="900" baseline="0" dirty="0">
                <a:solidFill>
                  <a:schemeClr val="bg1"/>
                </a:solidFill>
                <a:latin typeface="メイリオ"/>
                <a:ea typeface="メイリオ"/>
                <a:cs typeface="MS Mincho"/>
              </a:rPr>
              <a:t>サイトに関する情報を含む</a:t>
            </a:r>
            <a:r>
              <a:rPr lang="en-US" altLang="ja-JP" sz="900" baseline="0" dirty="0">
                <a:solidFill>
                  <a:schemeClr val="bg1"/>
                </a:solidFill>
                <a:latin typeface="メイリオ"/>
                <a:ea typeface="メイリオ"/>
                <a:cs typeface="MS Mincho"/>
              </a:rPr>
              <a:t>) </a:t>
            </a:r>
            <a:r>
              <a:rPr lang="ja-JP" altLang="en-US" sz="900" baseline="0" dirty="0">
                <a:solidFill>
                  <a:schemeClr val="bg1"/>
                </a:solidFill>
                <a:latin typeface="メイリオ"/>
                <a:ea typeface="メイリオ"/>
                <a:cs typeface="MS Mincho"/>
              </a:rPr>
              <a:t>は、将来予告なしに変更されることがあります。</a:t>
            </a:r>
            <a:r>
              <a:rPr lang="en-US" altLang="ja-JP" sz="900" baseline="0" dirty="0">
                <a:solidFill>
                  <a:schemeClr val="bg1"/>
                </a:solidFill>
                <a:latin typeface="メイリオ"/>
                <a:ea typeface="メイリオ"/>
                <a:cs typeface="MS Mincho"/>
              </a:rPr>
              <a:t/>
            </a:r>
            <a:br>
              <a:rPr lang="en-US" altLang="ja-JP" sz="900" baseline="0" dirty="0">
                <a:solidFill>
                  <a:schemeClr val="bg1"/>
                </a:solidFill>
                <a:latin typeface="メイリオ"/>
                <a:ea typeface="メイリオ"/>
                <a:cs typeface="MS Mincho"/>
              </a:rPr>
            </a:br>
            <a:r>
              <a:rPr lang="ja-JP" altLang="en-US" sz="900" baseline="0" dirty="0">
                <a:solidFill>
                  <a:schemeClr val="bg1"/>
                </a:solidFill>
                <a:latin typeface="メイリオ"/>
                <a:ea typeface="メイリオ"/>
                <a:cs typeface="MS Mincho"/>
              </a:rPr>
              <a:t>使用に伴うリスクは、お客様が負うものとします。一部の例はあくまでも参考用であり、架空のものです。実在する名称とは一切関係ありません。マイクロソフトは、このドキュメントに記載されている情報に関して、</a:t>
            </a:r>
            <a:r>
              <a:rPr lang="en-US" altLang="ja-JP" sz="900" baseline="0" dirty="0">
                <a:solidFill>
                  <a:schemeClr val="bg1"/>
                </a:solidFill>
                <a:latin typeface="メイリオ"/>
                <a:ea typeface="メイリオ"/>
                <a:cs typeface="MS Mincho"/>
              </a:rPr>
              <a:t/>
            </a:r>
            <a:br>
              <a:rPr lang="en-US" altLang="ja-JP" sz="900" baseline="0" dirty="0">
                <a:solidFill>
                  <a:schemeClr val="bg1"/>
                </a:solidFill>
                <a:latin typeface="メイリオ"/>
                <a:ea typeface="メイリオ"/>
                <a:cs typeface="MS Mincho"/>
              </a:rPr>
            </a:br>
            <a:r>
              <a:rPr lang="ja-JP" altLang="en-US" sz="900" baseline="0" dirty="0">
                <a:solidFill>
                  <a:schemeClr val="bg1"/>
                </a:solidFill>
                <a:latin typeface="メイリオ"/>
                <a:ea typeface="メイリオ"/>
                <a:cs typeface="MS Mincho"/>
              </a:rPr>
              <a:t>明示または黙示を問わず、一切の保証をいたしません。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no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メイリオ"/>
                <a:ea typeface="メイリオ"/>
                <a:cs typeface="Segoe UI" pitchFamily="34" charset="0"/>
              </a:defRPr>
            </a:lvl5pPr>
          </a:lstStyle>
          <a:p>
            <a:pPr lvl="0"/>
            <a:r>
              <a:rPr lang="en-US" altLang="ja-JP" dirty="0"/>
              <a:t>Use this Layout for Speaker Notes slides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メイリオ"/>
                <a:ea typeface="メイリオ"/>
                <a:cs typeface="Segoe UI" pitchFamily="34" charset="0"/>
              </a:defRPr>
            </a:lvl1pPr>
          </a:lstStyle>
          <a:p>
            <a:pPr lvl="0"/>
            <a:r>
              <a:rPr lang="en-US" altLang="ja-JP" dirty="0"/>
              <a:t>Next:</a:t>
            </a:r>
          </a:p>
        </p:txBody>
      </p:sp>
      <p:sp>
        <p:nvSpPr>
          <p:cNvPr id="3" name="Title 2"/>
          <p:cNvSpPr>
            <a:spLocks noGrp="1"/>
          </p:cNvSpPr>
          <p:nvPr>
            <p:ph type="title"/>
          </p:nvPr>
        </p:nvSpPr>
        <p:spPr bwMode="white"/>
        <p:txBody>
          <a:bodyPr>
            <a:noAutofit/>
          </a:bodyPr>
          <a:lstStyle>
            <a:lvl1pPr>
              <a:defRPr>
                <a:gradFill>
                  <a:gsLst>
                    <a:gs pos="1250">
                      <a:schemeClr val="tx1"/>
                    </a:gs>
                    <a:gs pos="100000">
                      <a:schemeClr val="tx1"/>
                    </a:gs>
                  </a:gsLst>
                  <a:lin ang="5400000" scaled="0"/>
                </a:gradFill>
                <a:latin typeface="メイリオ"/>
                <a:ea typeface="メイリオ"/>
                <a:cs typeface="Segoe UI" pitchFamily="34" charset="0"/>
              </a:defRPr>
            </a:lvl1pPr>
          </a:lstStyle>
          <a:p>
            <a:r>
              <a:rPr lang="en-US" altLang="ja-JP"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noAutofit/>
          </a:bodyPr>
          <a:lstStyle>
            <a:lvl1pPr>
              <a:defRPr sz="7200" spc="-100" baseline="0">
                <a:gradFill>
                  <a:gsLst>
                    <a:gs pos="100000">
                      <a:schemeClr val="tx1"/>
                    </a:gs>
                    <a:gs pos="0">
                      <a:schemeClr val="tx1"/>
                    </a:gs>
                  </a:gsLst>
                  <a:lin ang="5400000" scaled="0"/>
                </a:gradFill>
                <a:latin typeface="メイリオ"/>
                <a:ea typeface="メイリオ"/>
              </a:defRPr>
            </a:lvl1pPr>
          </a:lstStyle>
          <a:p>
            <a:r>
              <a:rPr lang="en-US" altLang="ja-JP"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endParaRPr lang="ja-JP" altLang="en-US" dirty="0"/>
          </a:p>
        </p:txBody>
      </p:sp>
      <p:sp>
        <p:nvSpPr>
          <p:cNvPr id="4" name="Text Placeholder 3"/>
          <p:cNvSpPr>
            <a:spLocks noGrp="1"/>
          </p:cNvSpPr>
          <p:nvPr>
            <p:ph type="body" sz="quarter" idx="10"/>
          </p:nvPr>
        </p:nvSpPr>
        <p:spPr>
          <a:xfrm>
            <a:off x="274638" y="1212850"/>
            <a:ext cx="11888787" cy="2308324"/>
          </a:xfrm>
        </p:spPr>
        <p:txBody>
          <a:bodyPr>
            <a:noAutofit/>
          </a:bodyPr>
          <a:lstStyle>
            <a:lvl1pPr marL="0" indent="0">
              <a:buNone/>
              <a:defRPr>
                <a:latin typeface="メイリオ"/>
                <a:ea typeface="メイリオ"/>
              </a:defRPr>
            </a:lvl1pPr>
            <a:lvl2pPr marL="228600" indent="0">
              <a:buNone/>
              <a:defRPr>
                <a:latin typeface="メイリオ"/>
                <a:ea typeface="メイリオ"/>
              </a:defRPr>
            </a:lvl2pPr>
            <a:lvl3pPr marL="457200" indent="0">
              <a:buNone/>
              <a:defRPr>
                <a:latin typeface="メイリオ"/>
                <a:ea typeface="メイリオ"/>
              </a:defRPr>
            </a:lvl3pPr>
            <a:lvl4pPr marL="685800" indent="0">
              <a:buNone/>
              <a:defRPr>
                <a:latin typeface="メイリオ"/>
                <a:ea typeface="メイリオ"/>
              </a:defRPr>
            </a:lvl4pPr>
            <a:lvl5pPr marL="914400" indent="0">
              <a:buNone/>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endParaRPr lang="ja-JP" alt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noAutofit/>
          </a:bodyPr>
          <a:lstStyle>
            <a:lvl1pPr>
              <a:defRPr sz="7200" spc="-100" baseline="0">
                <a:gradFill>
                  <a:gsLst>
                    <a:gs pos="100000">
                      <a:schemeClr val="tx1"/>
                    </a:gs>
                    <a:gs pos="0">
                      <a:schemeClr val="tx1"/>
                    </a:gs>
                  </a:gsLst>
                  <a:lin ang="5400000" scaled="0"/>
                </a:gradFill>
                <a:latin typeface="メイリオ"/>
                <a:ea typeface="メイリオ"/>
              </a:defRPr>
            </a:lvl1pPr>
          </a:lstStyle>
          <a:p>
            <a:r>
              <a:rPr lang="en-US" altLang="ja-JP"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メイリオ"/>
              <a:ea typeface="メイリオ"/>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メイリオ"/>
                <a:ea typeface="メイリオ"/>
              </a:defRPr>
            </a:lvl1pPr>
          </a:lstStyle>
          <a:p>
            <a:pPr lvl="0"/>
            <a:r>
              <a:rPr lang="en-US" altLang="ja-JP"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noAutofit/>
          </a:bodyPr>
          <a:lstStyle>
            <a:lvl1pPr>
              <a:defRPr sz="6000" spc="-80" baseline="0">
                <a:solidFill>
                  <a:schemeClr val="bg1"/>
                </a:solidFill>
                <a:latin typeface="メイリオ"/>
                <a:ea typeface="メイリオ"/>
              </a:defRPr>
            </a:lvl1pPr>
          </a:lstStyle>
          <a:p>
            <a:r>
              <a:rPr lang="en-US" altLang="ja-JP"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ja-JP" altLang="en-US" sz="1921" b="0" i="0" u="none" strike="noStrike" kern="0" cap="none" spc="0" normalizeH="0" baseline="0" noProof="0" dirty="0">
                  <a:ln>
                    <a:noFill/>
                  </a:ln>
                  <a:solidFill>
                    <a:prstClr val="white"/>
                  </a:solidFill>
                  <a:effectLst/>
                  <a:uLnTx/>
                  <a:uFillTx/>
                  <a:latin typeface="メイリオ"/>
                  <a:ea typeface="メイリオ"/>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endParaRPr lang="ja-JP" altLang="en-US" dirty="0"/>
          </a:p>
        </p:txBody>
      </p:sp>
      <p:sp>
        <p:nvSpPr>
          <p:cNvPr id="6" name="Text Placeholder 5"/>
          <p:cNvSpPr>
            <a:spLocks noGrp="1"/>
          </p:cNvSpPr>
          <p:nvPr>
            <p:ph type="body" sz="quarter" idx="10"/>
          </p:nvPr>
        </p:nvSpPr>
        <p:spPr>
          <a:xfrm>
            <a:off x="274638" y="1212850"/>
            <a:ext cx="11887200" cy="2025170"/>
          </a:xfrm>
        </p:spPr>
        <p:txBody>
          <a:bodyPr>
            <a:noAutofit/>
          </a:bodyPr>
          <a:lstStyle>
            <a:lvl1pPr marL="0" indent="0">
              <a:buNone/>
              <a:defRPr>
                <a:gradFill>
                  <a:gsLst>
                    <a:gs pos="1250">
                      <a:schemeClr val="tx2"/>
                    </a:gs>
                    <a:gs pos="99000">
                      <a:schemeClr val="tx2"/>
                    </a:gs>
                  </a:gsLst>
                  <a:lin ang="5400000" scaled="0"/>
                </a:gradFill>
                <a:latin typeface="メイリオ"/>
                <a:ea typeface="メイリオ"/>
              </a:defRPr>
            </a:lvl1pPr>
            <a:lvl2pPr marL="0" indent="0">
              <a:buFontTx/>
              <a:buNone/>
              <a:defRPr sz="2000">
                <a:latin typeface="メイリオ"/>
                <a:ea typeface="メイリオ"/>
              </a:defRPr>
            </a:lvl2pPr>
            <a:lvl3pPr marL="228600" indent="0">
              <a:buNone/>
              <a:defRPr>
                <a:latin typeface="メイリオ"/>
                <a:ea typeface="メイリオ"/>
              </a:defRPr>
            </a:lvl3pPr>
            <a:lvl4pPr marL="457200" indent="0">
              <a:buNone/>
              <a:defRPr>
                <a:latin typeface="メイリオ"/>
                <a:ea typeface="メイリオ"/>
              </a:defRPr>
            </a:lvl4pPr>
            <a:lvl5pPr marL="685800" indent="0">
              <a:buNone/>
              <a:defRPr>
                <a:latin typeface="メイリオ"/>
                <a:ea typeface="メイリオ"/>
              </a:defRPr>
            </a:lvl5pPr>
          </a:lstStyle>
          <a:p>
            <a:pPr lvl="0"/>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endParaRPr lang="ja-JP" alt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0072C6"/>
                </a:solidFill>
                <a:latin typeface="メイリオ"/>
                <a:ea typeface="メイリオ"/>
              </a:defRPr>
            </a:lvl1pPr>
          </a:lstStyle>
          <a:p>
            <a:r>
              <a:rPr lang="en-US" altLang="ja-JP" dirty="0"/>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baseline="0">
                <a:solidFill>
                  <a:srgbClr val="0078D7"/>
                </a:solidFill>
                <a:latin typeface="メイリオ"/>
                <a:ea typeface="メイリオ"/>
              </a:defRPr>
            </a:lvl1pPr>
          </a:lstStyle>
          <a:p>
            <a:r>
              <a:rPr lang="en-US" altLang="ja-JP"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noAutofit/>
          </a:bodyPr>
          <a:lstStyle>
            <a:lvl1pPr marL="0" indent="0">
              <a:spcBef>
                <a:spcPts val="600"/>
              </a:spcBef>
              <a:buNone/>
              <a:defRPr sz="2800" spc="-30" baseline="0">
                <a:solidFill>
                  <a:srgbClr val="0072C6"/>
                </a:solidFill>
                <a:latin typeface="メイリオ"/>
                <a:ea typeface="メイリオ"/>
              </a:defRPr>
            </a:lvl1pPr>
            <a:lvl2pPr marL="0" indent="0">
              <a:spcBef>
                <a:spcPts val="600"/>
              </a:spcBef>
              <a:buFontTx/>
              <a:buNone/>
              <a:defRPr sz="2000">
                <a:latin typeface="メイリオ"/>
                <a:ea typeface="メイリオ"/>
              </a:defRPr>
            </a:lvl2pPr>
            <a:lvl3pPr marL="228600" indent="0">
              <a:spcBef>
                <a:spcPts val="600"/>
              </a:spcBef>
              <a:buNone/>
              <a:defRPr>
                <a:latin typeface="メイリオ"/>
                <a:ea typeface="メイリオ"/>
              </a:defRPr>
            </a:lvl3pPr>
            <a:lvl4pPr marL="457200" indent="0">
              <a:spcBef>
                <a:spcPts val="600"/>
              </a:spcBef>
              <a:buNone/>
              <a:defRPr>
                <a:latin typeface="メイリオ"/>
                <a:ea typeface="メイリオ"/>
              </a:defRPr>
            </a:lvl4pPr>
            <a:lvl5pPr marL="685800" indent="0">
              <a:spcBef>
                <a:spcPts val="600"/>
              </a:spcBef>
              <a:buNone/>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noAutofit/>
          </a:bodyPr>
          <a:lstStyle>
            <a:lvl1pPr marL="0" indent="0">
              <a:spcBef>
                <a:spcPts val="600"/>
              </a:spcBef>
              <a:buNone/>
              <a:defRPr sz="2800" spc="-30" baseline="0">
                <a:solidFill>
                  <a:srgbClr val="0072C6"/>
                </a:solidFill>
                <a:latin typeface="メイリオ"/>
                <a:ea typeface="メイリオ"/>
              </a:defRPr>
            </a:lvl1pPr>
            <a:lvl2pPr marL="228600" indent="-228600">
              <a:spcBef>
                <a:spcPts val="600"/>
              </a:spcBef>
              <a:buFont typeface="Arial" charset="0"/>
              <a:buChar char="•"/>
              <a:defRPr sz="2000">
                <a:latin typeface="メイリオ"/>
                <a:ea typeface="メイリオ"/>
              </a:defRPr>
            </a:lvl2pPr>
            <a:lvl3pPr marL="457200" indent="-228600">
              <a:spcBef>
                <a:spcPts val="600"/>
              </a:spcBef>
              <a:buFont typeface="Arial" charset="0"/>
              <a:buChar char="•"/>
              <a:defRPr>
                <a:latin typeface="メイリオ"/>
                <a:ea typeface="メイリオ"/>
              </a:defRPr>
            </a:lvl3pPr>
            <a:lvl4pPr marL="685800" indent="-228600">
              <a:spcBef>
                <a:spcPts val="600"/>
              </a:spcBef>
              <a:buFont typeface="Arial" charset="0"/>
              <a:buChar char="•"/>
              <a:defRPr>
                <a:latin typeface="メイリオ"/>
                <a:ea typeface="メイリオ"/>
              </a:defRPr>
            </a:lvl4pPr>
            <a:lvl5pPr marL="914400" indent="-228600">
              <a:spcBef>
                <a:spcPts val="600"/>
              </a:spcBef>
              <a:buFont typeface="Arial" charset="0"/>
              <a:buChar char="•"/>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noAutofit/>
          </a:bodyPr>
          <a:lstStyle>
            <a:lvl1pPr>
              <a:spcBef>
                <a:spcPts val="600"/>
              </a:spcBef>
              <a:defRPr sz="2000">
                <a:latin typeface="メイリオ"/>
                <a:ea typeface="メイリオ"/>
              </a:defRPr>
            </a:lvl1pPr>
            <a:lvl2pPr>
              <a:spcBef>
                <a:spcPts val="600"/>
              </a:spcBef>
              <a:defRPr sz="2000">
                <a:latin typeface="メイリオ"/>
                <a:ea typeface="メイリオ"/>
              </a:defRPr>
            </a:lvl2pPr>
            <a:lvl3pPr>
              <a:spcBef>
                <a:spcPts val="600"/>
              </a:spcBef>
              <a:defRPr sz="2000">
                <a:latin typeface="メイリオ"/>
                <a:ea typeface="メイリオ"/>
              </a:defRPr>
            </a:lvl3pPr>
            <a:lvl4pPr>
              <a:spcBef>
                <a:spcPts val="600"/>
              </a:spcBef>
              <a:defRPr sz="2000">
                <a:latin typeface="メイリオ"/>
                <a:ea typeface="メイリオ"/>
              </a:defRPr>
            </a:lvl4pPr>
            <a:lvl5pPr>
              <a:spcBef>
                <a:spcPts val="600"/>
              </a:spcBef>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6" name="Title 5"/>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noAutofit/>
          </a:bodyPr>
          <a:lstStyle>
            <a:lvl1pPr marL="0" indent="0">
              <a:spcBef>
                <a:spcPts val="600"/>
              </a:spcBef>
              <a:buClr>
                <a:schemeClr val="tx1"/>
              </a:buClr>
              <a:buFont typeface="Wingdings" pitchFamily="2" charset="2"/>
              <a:buNone/>
              <a:defRPr sz="2800" spc="-30" baseline="0">
                <a:solidFill>
                  <a:srgbClr val="0072C6"/>
                </a:solidFill>
                <a:latin typeface="メイリオ"/>
                <a:ea typeface="メイリオ"/>
              </a:defRPr>
            </a:lvl1pPr>
            <a:lvl2pPr marL="0" indent="0">
              <a:spcBef>
                <a:spcPts val="600"/>
              </a:spcBef>
              <a:buNone/>
              <a:defRPr sz="2000">
                <a:latin typeface="メイリオ"/>
                <a:ea typeface="メイリオ"/>
              </a:defRPr>
            </a:lvl2pPr>
            <a:lvl3pPr marL="231775" indent="0">
              <a:spcBef>
                <a:spcPts val="600"/>
              </a:spcBef>
              <a:buNone/>
              <a:tabLst/>
              <a:defRPr sz="2000">
                <a:latin typeface="メイリオ"/>
                <a:ea typeface="メイリオ"/>
              </a:defRPr>
            </a:lvl3pPr>
            <a:lvl4pPr marL="460375" indent="0">
              <a:spcBef>
                <a:spcPts val="600"/>
              </a:spcBef>
              <a:buNone/>
              <a:defRPr>
                <a:latin typeface="メイリオ"/>
                <a:ea typeface="メイリオ"/>
              </a:defRPr>
            </a:lvl4pPr>
            <a:lvl5pPr marL="685800" indent="0">
              <a:spcBef>
                <a:spcPts val="600"/>
              </a:spcBef>
              <a:buNone/>
              <a:tabLst/>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5" name="Text Placeholder 3"/>
          <p:cNvSpPr>
            <a:spLocks noGrp="1"/>
          </p:cNvSpPr>
          <p:nvPr>
            <p:ph type="body" sz="quarter" idx="11"/>
          </p:nvPr>
        </p:nvSpPr>
        <p:spPr>
          <a:xfrm>
            <a:off x="6400800" y="1371600"/>
            <a:ext cx="5669280" cy="2043636"/>
          </a:xfrm>
        </p:spPr>
        <p:txBody>
          <a:bodyPr wrap="square">
            <a:noAutofit/>
          </a:bodyPr>
          <a:lstStyle>
            <a:lvl1pPr marL="0" indent="0">
              <a:spcBef>
                <a:spcPts val="600"/>
              </a:spcBef>
              <a:buClr>
                <a:schemeClr val="tx1"/>
              </a:buClr>
              <a:buFont typeface="Wingdings" pitchFamily="2" charset="2"/>
              <a:buNone/>
              <a:defRPr sz="2800" spc="-30" baseline="0">
                <a:solidFill>
                  <a:srgbClr val="0072C6"/>
                </a:solidFill>
                <a:latin typeface="メイリオ"/>
                <a:ea typeface="メイリオ"/>
              </a:defRPr>
            </a:lvl1pPr>
            <a:lvl2pPr marL="0" indent="0">
              <a:spcBef>
                <a:spcPts val="600"/>
              </a:spcBef>
              <a:buNone/>
              <a:defRPr sz="2000">
                <a:latin typeface="メイリオ"/>
                <a:ea typeface="メイリオ"/>
              </a:defRPr>
            </a:lvl2pPr>
            <a:lvl3pPr marL="231775" indent="0">
              <a:spcBef>
                <a:spcPts val="600"/>
              </a:spcBef>
              <a:buNone/>
              <a:tabLst/>
              <a:defRPr sz="2000">
                <a:latin typeface="メイリオ"/>
                <a:ea typeface="メイリオ"/>
              </a:defRPr>
            </a:lvl3pPr>
            <a:lvl4pPr marL="460375" indent="0">
              <a:spcBef>
                <a:spcPts val="600"/>
              </a:spcBef>
              <a:buNone/>
              <a:defRPr>
                <a:latin typeface="メイリオ"/>
                <a:ea typeface="メイリオ"/>
              </a:defRPr>
            </a:lvl4pPr>
            <a:lvl5pPr marL="685800" indent="0">
              <a:spcBef>
                <a:spcPts val="600"/>
              </a:spcBef>
              <a:buNone/>
              <a:tabLst/>
              <a:defRPr>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atin typeface="メイリオ"/>
                <a:ea typeface="メイリオ"/>
              </a:defRPr>
            </a:lvl1pPr>
          </a:lstStyle>
          <a:p>
            <a:r>
              <a:rPr lang="en-US" altLang="ja-JP"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noAutofit/>
          </a:bodyPr>
          <a:lstStyle>
            <a:lvl1pPr marL="0" indent="0">
              <a:spcBef>
                <a:spcPts val="600"/>
              </a:spcBef>
              <a:buClr>
                <a:schemeClr val="tx2"/>
              </a:buClr>
              <a:buFont typeface="Arial" pitchFamily="34" charset="0"/>
              <a:buNone/>
              <a:defRPr sz="2800" spc="-30" baseline="0">
                <a:solidFill>
                  <a:srgbClr val="0072C6"/>
                </a:solidFill>
                <a:latin typeface="メイリオ"/>
                <a:ea typeface="メイリオ"/>
              </a:defRPr>
            </a:lvl1pPr>
            <a:lvl2pPr marL="228600" indent="-228600">
              <a:spcBef>
                <a:spcPts val="600"/>
              </a:spcBef>
              <a:defRPr sz="2000">
                <a:latin typeface="メイリオ"/>
                <a:ea typeface="メイリオ"/>
              </a:defRPr>
            </a:lvl2pPr>
            <a:lvl3pPr marL="457200" indent="-228600">
              <a:spcBef>
                <a:spcPts val="600"/>
              </a:spcBef>
              <a:tabLst/>
              <a:defRPr sz="2000">
                <a:latin typeface="メイリオ"/>
                <a:ea typeface="メイリオ"/>
              </a:defRPr>
            </a:lvl3pPr>
            <a:lvl4pPr marL="685800" indent="-228600">
              <a:spcBef>
                <a:spcPts val="600"/>
              </a:spcBef>
              <a:defRPr sz="2000">
                <a:latin typeface="メイリオ"/>
                <a:ea typeface="メイリオ"/>
              </a:defRPr>
            </a:lvl4pPr>
            <a:lvl5pPr marL="914400" indent="-228600">
              <a:spcBef>
                <a:spcPts val="600"/>
              </a:spcBef>
              <a:tabLst/>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5" name="Text Placeholder 3"/>
          <p:cNvSpPr>
            <a:spLocks noGrp="1"/>
          </p:cNvSpPr>
          <p:nvPr>
            <p:ph type="body" sz="quarter" idx="11"/>
          </p:nvPr>
        </p:nvSpPr>
        <p:spPr>
          <a:xfrm>
            <a:off x="6400800" y="1371600"/>
            <a:ext cx="5669280" cy="2043636"/>
          </a:xfrm>
        </p:spPr>
        <p:txBody>
          <a:bodyPr wrap="square">
            <a:noAutofit/>
          </a:bodyPr>
          <a:lstStyle>
            <a:lvl1pPr marL="0" indent="0">
              <a:spcBef>
                <a:spcPts val="600"/>
              </a:spcBef>
              <a:buClr>
                <a:schemeClr val="tx2"/>
              </a:buClr>
              <a:buFont typeface="Arial" pitchFamily="34" charset="0"/>
              <a:buNone/>
              <a:defRPr sz="2800" spc="-30" baseline="0">
                <a:solidFill>
                  <a:srgbClr val="0072C6"/>
                </a:solidFill>
                <a:latin typeface="メイリオ"/>
                <a:ea typeface="メイリオ"/>
              </a:defRPr>
            </a:lvl1pPr>
            <a:lvl2pPr marL="228600" indent="-228600">
              <a:spcBef>
                <a:spcPts val="600"/>
              </a:spcBef>
              <a:defRPr sz="2000">
                <a:latin typeface="メイリオ"/>
                <a:ea typeface="メイリオ"/>
              </a:defRPr>
            </a:lvl2pPr>
            <a:lvl3pPr marL="457200" indent="-228600">
              <a:spcBef>
                <a:spcPts val="600"/>
              </a:spcBef>
              <a:tabLst/>
              <a:defRPr sz="2000">
                <a:latin typeface="メイリオ"/>
                <a:ea typeface="メイリオ"/>
              </a:defRPr>
            </a:lvl3pPr>
            <a:lvl4pPr marL="685800" indent="-228600">
              <a:spcBef>
                <a:spcPts val="600"/>
              </a:spcBef>
              <a:defRPr sz="2000">
                <a:latin typeface="メイリオ"/>
                <a:ea typeface="メイリオ"/>
              </a:defRPr>
            </a:lvl4pPr>
            <a:lvl5pPr marL="914400" indent="-228600">
              <a:spcBef>
                <a:spcPts val="600"/>
              </a:spcBef>
              <a:tabLst/>
              <a:defRPr sz="2000">
                <a:latin typeface="メイリオ"/>
                <a:ea typeface="メイリオ"/>
              </a:defRPr>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71" Type="http://schemas.openxmlformats.org/officeDocument/2006/relationships/tags" Target="../tags/tag4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ltLang="ja-JP"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white"/>
                </a:solidFill>
                <a:effectLst/>
                <a:uLnTx/>
                <a:uFillTx/>
                <a:latin typeface="メイリオ"/>
                <a:ea typeface="メイリオ"/>
                <a:cs typeface="MS Mincho"/>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000000"/>
                </a:solidFill>
                <a:effectLst/>
                <a:uLnTx/>
                <a:uFillTx/>
                <a:latin typeface="メイリオ"/>
                <a:ea typeface="メイリオ"/>
                <a:cs typeface="MS Mincho"/>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prstClr val="black"/>
                </a:solidFill>
                <a:effectLst/>
                <a:uLnTx/>
                <a:uFillTx/>
                <a:latin typeface="メイリオ"/>
                <a:ea typeface="メイリオ"/>
                <a:cs typeface="MS Mincho"/>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altLang="ja-JP" sz="899" b="0" i="0" u="none" strike="noStrike" kern="0" cap="none" spc="0" normalizeH="0" baseline="0" noProof="0" dirty="0">
                <a:ln>
                  <a:noFill/>
                </a:ln>
                <a:solidFill>
                  <a:srgbClr val="FFFFFF"/>
                </a:solidFill>
                <a:effectLst/>
                <a:uLnTx/>
                <a:uFillTx/>
                <a:latin typeface="メイリオ"/>
                <a:ea typeface="メイリオ"/>
                <a:cs typeface="MS Mincho"/>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メイリオ"/>
          <a:ea typeface="メイリオ"/>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amp;ehk=Gkgf4IJOM3Ym8"/><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noAutofit/>
          </a:bodyPr>
          <a:lstStyle>
            <a:lvl1pPr>
              <a:defRPr sz="6000" spc="-80" baseline="0">
                <a:solidFill>
                  <a:srgbClr val="0072C6"/>
                </a:solidFill>
              </a:defRPr>
            </a:lvl1pPr>
          </a:lstStyle>
          <a:p>
            <a:r>
              <a:rPr lang="ja-JP" altLang="en-US" dirty="0">
                <a:solidFill>
                  <a:schemeClr val="bg1"/>
                </a:solidFill>
                <a:cs typeface="MS Mincho"/>
              </a:rPr>
              <a:t>リアルな世界におけるボット</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noAutofit/>
          </a:bodyPr>
          <a:lstStyle/>
          <a:p>
            <a:r>
              <a:rPr lang="en-US" altLang="ja-JP" dirty="0">
                <a:cs typeface="MS Mincho"/>
              </a:rPr>
              <a:t>Christopher Harrison</a:t>
            </a:r>
          </a:p>
          <a:p>
            <a:r>
              <a:rPr lang="en-US" altLang="ja-JP" dirty="0">
                <a:cs typeface="MS Mincho"/>
              </a:rPr>
              <a:t>SDE</a:t>
            </a:r>
            <a:r>
              <a:rPr lang="ja-JP" altLang="en-US" dirty="0" err="1">
                <a:cs typeface="MS Mincho"/>
              </a:rPr>
              <a:t>、</a:t>
            </a:r>
            <a:r>
              <a:rPr lang="en-US" altLang="ja-JP" dirty="0">
                <a:cs typeface="MS Mincho"/>
              </a:rPr>
              <a:t>DX</a:t>
            </a:r>
            <a:r>
              <a:rPr lang="ja-JP" altLang="en-US" dirty="0" err="1">
                <a:cs typeface="MS Mincho"/>
              </a:rPr>
              <a:t>、</a:t>
            </a:r>
            <a:r>
              <a:rPr lang="en-US" altLang="ja-JP" dirty="0">
                <a:cs typeface="MS Mincho"/>
              </a:rPr>
              <a:t>Microsoft</a:t>
            </a:r>
          </a:p>
          <a:p>
            <a:r>
              <a:rPr lang="en-US" altLang="ja-JP" dirty="0">
                <a:cs typeface="MS Mincho"/>
              </a:rPr>
              <a:t>@</a:t>
            </a:r>
            <a:r>
              <a:rPr lang="en-US" altLang="ja-JP" dirty="0" err="1">
                <a:cs typeface="MS Mincho"/>
              </a:rPr>
              <a:t>geektrainer</a:t>
            </a:r>
            <a:endParaRPr lang="ja-JP" alt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51037" y="2842204"/>
            <a:ext cx="9601200" cy="2179058"/>
          </a:xfrm>
        </p:spPr>
        <p:txBody>
          <a:bodyPr>
            <a:noAutofit/>
          </a:bodyPr>
          <a:lstStyle/>
          <a:p>
            <a:r>
              <a:rPr lang="ja-JP" altLang="en-US" dirty="0">
                <a:cs typeface="MS Mincho"/>
              </a:rPr>
              <a:t>ボット</a:t>
            </a:r>
            <a:r>
              <a:rPr lang="ja-JP" altLang="en-US">
                <a:cs typeface="MS Mincho"/>
              </a:rPr>
              <a:t>は、アプリです</a:t>
            </a:r>
            <a:r>
              <a:rPr lang="en-US" altLang="ja-JP" smtClean="0">
                <a:cs typeface="MS Mincho"/>
              </a:rPr>
              <a:t/>
            </a:r>
            <a:br>
              <a:rPr lang="en-US" altLang="ja-JP" smtClean="0">
                <a:cs typeface="MS Mincho"/>
              </a:rPr>
            </a:br>
            <a:r>
              <a:rPr lang="ja-JP" altLang="en-US" dirty="0"/>
              <a:t/>
            </a:r>
            <a:br>
              <a:rPr lang="ja-JP" altLang="en-US" dirty="0"/>
            </a:br>
            <a:endParaRPr lang="ja-JP" alt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noAutofit/>
          </a:bodyPr>
          <a:lstStyle/>
          <a:p>
            <a:r>
              <a:rPr lang="ja-JP" altLang="en-US" sz="4000" dirty="0">
                <a:cs typeface="MS Mincho"/>
              </a:rPr>
              <a:t>似たようなデザイン、異なるパラダイム</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rgbClr val="FFFFFF"/>
                  </a:solidFill>
                  <a:effectLst/>
                  <a:uLnTx/>
                  <a:uFillTx/>
                  <a:latin typeface="メイリオ"/>
                  <a:ea typeface="メイリオ"/>
                  <a:cs typeface="MS Mincho"/>
                </a:rPr>
                <a:t>従来のアプリケーション</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メイン画面</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新規</a:t>
              </a:r>
              <a: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t/>
              </a:r>
              <a:b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b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注文画面</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製品検索</a:t>
              </a:r>
              <a: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t/>
              </a:r>
              <a:b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b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画面</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rgbClr val="FFFFFF"/>
                  </a:solidFill>
                  <a:effectLst/>
                  <a:uLnTx/>
                  <a:uFillTx/>
                  <a:latin typeface="メイリオ"/>
                  <a:ea typeface="メイリオ"/>
                  <a:cs typeface="MS Mincho"/>
                </a:rPr>
                <a:t>ボット</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ルート </a:t>
              </a:r>
              <a: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t/>
              </a:r>
              <a:b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b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ダイアログ</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新規注文</a:t>
              </a:r>
              <a: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t/>
              </a:r>
              <a:b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b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ダイアログ</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製品検索</a:t>
              </a:r>
              <a: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t/>
              </a:r>
              <a:br>
                <a:rPr kumimoji="0" lang="en-US" altLang="ja-JP" sz="1800" b="1" i="0" u="none" strike="noStrike" kern="1200" cap="none" spc="0" normalizeH="0" baseline="0" noProof="0" dirty="0">
                  <a:ln>
                    <a:noFill/>
                  </a:ln>
                  <a:solidFill>
                    <a:schemeClr val="tx1"/>
                  </a:solidFill>
                  <a:effectLst/>
                  <a:uLnTx/>
                  <a:uFillTx/>
                  <a:latin typeface="メイリオ"/>
                  <a:ea typeface="メイリオ"/>
                  <a:cs typeface="MS Mincho"/>
                </a:rPr>
              </a:br>
              <a:r>
                <a:rPr kumimoji="0" lang="ja-JP" altLang="en-US" sz="1800" b="1" i="0" u="none" strike="noStrike" kern="1200" cap="none" spc="0" normalizeH="0" baseline="0" noProof="0" dirty="0">
                  <a:ln>
                    <a:noFill/>
                  </a:ln>
                  <a:solidFill>
                    <a:schemeClr val="tx1"/>
                  </a:solidFill>
                  <a:effectLst/>
                  <a:uLnTx/>
                  <a:uFillTx/>
                  <a:latin typeface="メイリオ"/>
                  <a:ea typeface="メイリオ"/>
                  <a:cs typeface="MS Mincho"/>
                </a:rPr>
                <a:t>ダイアログ</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a:xfrm>
            <a:off x="274639" y="1209973"/>
            <a:ext cx="11810998" cy="1181862"/>
          </a:xfrm>
        </p:spPr>
        <p:txBody>
          <a:bodyPr>
            <a:noAutofit/>
          </a:bodyPr>
          <a:lstStyle/>
          <a:p>
            <a:r>
              <a:rPr lang="ja-JP" altLang="en-US" dirty="0">
                <a:cs typeface="MS Mincho"/>
              </a:rPr>
              <a:t>プロジェクト マーフィー</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noAutofit/>
          </a:bodyPr>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ボット </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Web </a:t>
            </a: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サービス</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noAutofit/>
          </a:bodyPr>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あなたの</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
            </a:r>
            <a:b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b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ボット コード</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4045281" y="1829616"/>
              <a:ext cx="4818106" cy="400110"/>
            </a:xfrm>
            <a:prstGeom prst="rect">
              <a:avLst/>
            </a:prstGeom>
            <a:noFill/>
          </p:spPr>
          <p:txBody>
            <a:bodyPr wrap="square"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b="0" i="0" u="none" strike="noStrike" kern="0" cap="none" spc="0" normalizeH="0" baseline="0" noProof="0" dirty="0">
                  <a:ln>
                    <a:noFill/>
                  </a:ln>
                  <a:solidFill>
                    <a:srgbClr val="505050"/>
                  </a:solidFill>
                  <a:effectLst/>
                  <a:uLnTx/>
                  <a:uFillTx/>
                  <a:latin typeface="メイリオ"/>
                  <a:ea typeface="メイリオ"/>
                  <a:cs typeface="MS Mincho"/>
                </a:rPr>
                <a:t>ボット コネクター サービス</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FFFFFF"/>
                  </a:solidFill>
                  <a:effectLst/>
                  <a:uLnTx/>
                  <a:uFillTx/>
                  <a:latin typeface="メイリオ"/>
                  <a:ea typeface="メイリオ"/>
                  <a:cs typeface="MS Mincho"/>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FFFFFF"/>
                    </a:solidFill>
                    <a:effectLst/>
                    <a:uLnTx/>
                    <a:uFillTx/>
                    <a:latin typeface="メイリオ"/>
                    <a:ea typeface="メイリオ"/>
                    <a:cs typeface="MS Mincho"/>
                  </a:rPr>
                  <a:t>メッセージの入力 </a:t>
                </a:r>
                <a:r>
                  <a:rPr kumimoji="0" lang="en-US" altLang="ja-JP" sz="1400" b="0" i="0" u="none" strike="noStrike" kern="0" cap="none" spc="0" normalizeH="0" baseline="0" noProof="0" dirty="0">
                    <a:ln>
                      <a:noFill/>
                    </a:ln>
                    <a:solidFill>
                      <a:srgbClr val="FFFFFF"/>
                    </a:solidFill>
                    <a:effectLst/>
                    <a:uLnTx/>
                    <a:uFillTx/>
                    <a:latin typeface="メイリオ"/>
                    <a:ea typeface="メイリオ"/>
                    <a:cs typeface="MS Mincho"/>
                  </a:rPr>
                  <a:t>&lt;&gt; </a:t>
                </a:r>
                <a:r>
                  <a:rPr kumimoji="0" lang="ja-JP" altLang="en-US" sz="1400" b="0" i="0" u="none" strike="noStrike" kern="0" cap="none" spc="0" normalizeH="0" baseline="0" noProof="0" dirty="0">
                    <a:ln>
                      <a:noFill/>
                    </a:ln>
                    <a:solidFill>
                      <a:srgbClr val="FFFFFF"/>
                    </a:solidFill>
                    <a:effectLst/>
                    <a:uLnTx/>
                    <a:uFillTx/>
                    <a:latin typeface="メイリオ"/>
                    <a:ea typeface="メイリオ"/>
                    <a:cs typeface="MS Mincho"/>
                  </a:rPr>
                  <a:t>出力</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FFFFFF"/>
                    </a:solidFill>
                    <a:effectLst/>
                    <a:uLnTx/>
                    <a:uFillTx/>
                    <a:latin typeface="メイリオ"/>
                    <a:ea typeface="メイリオ"/>
                    <a:cs typeface="MS Mincho"/>
                  </a:rPr>
                  <a:t>状態管理</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noAutofit/>
            </a:bodyPr>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その他のサービス、</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API</a:t>
              </a: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データベース、</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
              </a:r>
              <a:b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b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Azure Machine Learning</a:t>
              </a: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Azure Search </a:t>
              </a: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など</a:t>
              </a: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t>
              </a:r>
            </a:p>
          </p:txBody>
        </p:sp>
      </p:grpSp>
      <p:sp>
        <p:nvSpPr>
          <p:cNvPr id="31" name="TextBox 30"/>
          <p:cNvSpPr txBox="1"/>
          <p:nvPr/>
        </p:nvSpPr>
        <p:spPr>
          <a:xfrm>
            <a:off x="2705897" y="3039213"/>
            <a:ext cx="1770339" cy="276999"/>
          </a:xfrm>
          <a:prstGeom prst="rect">
            <a:avLst/>
          </a:prstGeom>
          <a:noFill/>
        </p:spPr>
        <p:txBody>
          <a:bodyPr wrap="square" rtlCol="0">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a:ln>
                  <a:noFill/>
                </a:ln>
                <a:solidFill>
                  <a:srgbClr val="505050"/>
                </a:solidFill>
                <a:effectLst/>
                <a:uLnTx/>
                <a:uFillTx/>
                <a:latin typeface="メイリオ"/>
                <a:ea typeface="メイリオ"/>
                <a:cs typeface="MS Mincho"/>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srgbClr val="FFFFFF"/>
                </a:solidFill>
                <a:effectLst/>
                <a:uLnTx/>
                <a:uFillTx/>
                <a:latin typeface="メイリオ"/>
                <a:ea typeface="メイリオ"/>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エンティティ</a:t>
              </a:r>
              <a:r>
                <a:rPr lang="ja-JP" altLang="en-US" sz="1600" dirty="0">
                  <a:latin typeface="メイリオ"/>
                  <a:ea typeface="メイリオ"/>
                </a:rPr>
                <a:t/>
              </a:r>
              <a:br>
                <a:rPr lang="ja-JP" altLang="en-US" sz="1600" dirty="0">
                  <a:latin typeface="メイリオ"/>
                  <a:ea typeface="メイリオ"/>
                </a:rPr>
              </a:b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抽出</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音声認識</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画像</a:t>
              </a:r>
              <a:r>
                <a:rPr kumimoji="0" lang="en-US" altLang="ja-JP" sz="1100" b="0" i="0" u="none" strike="noStrike" kern="0" cap="none" spc="0" normalizeH="0" baseline="0" noProof="0" dirty="0">
                  <a:ln>
                    <a:noFill/>
                  </a:ln>
                  <a:solidFill>
                    <a:srgbClr val="FFFFFF"/>
                  </a:solidFill>
                  <a:effectLst/>
                  <a:uLnTx/>
                  <a:uFillTx/>
                  <a:latin typeface="メイリオ"/>
                  <a:ea typeface="メイリオ"/>
                  <a:cs typeface="MS Mincho"/>
                </a:rPr>
                <a:t>/</a:t>
              </a: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顔認識</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自然言語</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翻訳</a:t>
              </a:r>
            </a:p>
          </p:txBody>
        </p:sp>
        <p:sp>
          <p:nvSpPr>
            <p:cNvPr id="14" name="Rectangle 13"/>
            <p:cNvSpPr/>
            <p:nvPr/>
          </p:nvSpPr>
          <p:spPr>
            <a:xfrm>
              <a:off x="5227063" y="4599665"/>
              <a:ext cx="2775119" cy="338554"/>
            </a:xfrm>
            <a:prstGeom prst="rect">
              <a:avLst/>
            </a:prstGeom>
          </p:spPr>
          <p:txBody>
            <a:bodyPr wrap="none">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505050"/>
                  </a:solidFill>
                  <a:effectLst/>
                  <a:uLnTx/>
                  <a:uFillTx/>
                  <a:latin typeface="メイリオ"/>
                  <a:ea typeface="メイリオ"/>
                  <a:cs typeface="MS Mincho"/>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検索</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メイリオ"/>
                  <a:ea typeface="メイリオ"/>
                  <a:cs typeface="MS Mincho"/>
                </a:rPr>
                <a:t>感情検出</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FFFFFF"/>
                  </a:solidFill>
                  <a:effectLst/>
                  <a:uLnTx/>
                  <a:uFillTx/>
                  <a:latin typeface="メイリオ"/>
                  <a:ea typeface="メイリオ"/>
                  <a:cs typeface="MS Mincho"/>
                </a:rPr>
                <a:t>Knowledge API</a:t>
              </a:r>
            </a:p>
          </p:txBody>
        </p:sp>
        <p:sp>
          <p:nvSpPr>
            <p:cNvPr id="19" name="Rectangle 18"/>
            <p:cNvSpPr/>
            <p:nvPr/>
          </p:nvSpPr>
          <p:spPr>
            <a:xfrm>
              <a:off x="8430254" y="5389004"/>
              <a:ext cx="433132" cy="523220"/>
            </a:xfrm>
            <a:prstGeom prst="rect">
              <a:avLst/>
            </a:prstGeom>
          </p:spPr>
          <p:txBody>
            <a:bodyPr wrap="none">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rgbClr val="0078D7">
                      <a:lumMod val="75000"/>
                    </a:srgbClr>
                  </a:solidFill>
                  <a:effectLst/>
                  <a:uLnTx/>
                  <a:uFillTx/>
                  <a:latin typeface="メイリオ"/>
                  <a:ea typeface="メイリオ"/>
                  <a:cs typeface="MS Mincho"/>
                </a:rPr>
                <a:t>…</a:t>
              </a: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a:ln>
                    <a:noFill/>
                  </a:ln>
                  <a:solidFill>
                    <a:srgbClr val="505050"/>
                  </a:solidFill>
                  <a:effectLst/>
                  <a:uLnTx/>
                  <a:uFillTx/>
                  <a:latin typeface="メイリオ"/>
                  <a:ea typeface="メイリオ"/>
                  <a:cs typeface="MS Mincho"/>
                </a:rPr>
                <a:t>API</a:t>
              </a:r>
              <a:r>
                <a:rPr kumimoji="0" lang="ja-JP" altLang="en-US" sz="1100" b="1" i="0" u="none" strike="noStrike" kern="0" cap="none" spc="0" normalizeH="0" baseline="0" noProof="0" dirty="0">
                  <a:ln>
                    <a:noFill/>
                  </a:ln>
                  <a:solidFill>
                    <a:srgbClr val="505050"/>
                  </a:solidFill>
                  <a:effectLst/>
                  <a:uLnTx/>
                  <a:uFillTx/>
                  <a:latin typeface="メイリオ"/>
                  <a:ea typeface="メイリオ"/>
                  <a:cs typeface="MS Mincho"/>
                </a:rPr>
                <a:t>、</a:t>
              </a:r>
              <a:r>
                <a:rPr kumimoji="0" lang="en-US" altLang="ja-JP" sz="1100" b="1" i="0" u="none" strike="noStrike" kern="0" cap="none" spc="0" normalizeH="0" baseline="0" noProof="0" dirty="0">
                  <a:ln>
                    <a:noFill/>
                  </a:ln>
                  <a:solidFill>
                    <a:srgbClr val="505050"/>
                  </a:solidFill>
                  <a:effectLst/>
                  <a:uLnTx/>
                  <a:uFillTx/>
                  <a:latin typeface="メイリオ"/>
                  <a:ea typeface="メイリオ"/>
                  <a:cs typeface="MS Mincho"/>
                </a:rPr>
                <a:t>SDK </a:t>
              </a:r>
              <a:r>
                <a:rPr kumimoji="0" lang="ja-JP" altLang="en-US" sz="1100" b="1" i="0" u="none" strike="noStrike" kern="0" cap="none" spc="0" normalizeH="0" baseline="0" noProof="0" dirty="0">
                  <a:ln>
                    <a:noFill/>
                  </a:ln>
                  <a:solidFill>
                    <a:srgbClr val="505050"/>
                  </a:solidFill>
                  <a:effectLst/>
                  <a:uLnTx/>
                  <a:uFillTx/>
                  <a:latin typeface="メイリオ"/>
                  <a:ea typeface="メイリオ"/>
                  <a:cs typeface="MS Mincho"/>
                </a:rPr>
                <a:t>の呼び出し</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505050"/>
                  </a:solidFill>
                  <a:effectLst/>
                  <a:uLnTx/>
                  <a:uFillTx/>
                  <a:latin typeface="メイリオ"/>
                  <a:ea typeface="メイリオ"/>
                  <a:cs typeface="MS Mincho"/>
                </a:rPr>
                <a:t>会話キャンバス</a:t>
              </a:r>
              <a:r>
                <a:rPr kumimoji="0" lang="en-US" altLang="ja-JP" sz="1400" b="0" i="0" u="none" strike="noStrike" kern="0" cap="none" spc="0" normalizeH="0" baseline="0" noProof="0" dirty="0">
                  <a:ln>
                    <a:noFill/>
                  </a:ln>
                  <a:solidFill>
                    <a:srgbClr val="505050"/>
                  </a:solidFill>
                  <a:effectLst/>
                  <a:uLnTx/>
                  <a:uFillTx/>
                  <a:latin typeface="メイリオ"/>
                  <a:ea typeface="メイリオ"/>
                  <a:cs typeface="MS Mincho"/>
                </a:rPr>
                <a:t>/</a:t>
              </a:r>
              <a:r>
                <a:rPr kumimoji="0" lang="ja-JP" altLang="en-US" sz="1400" b="0" i="0" u="none" strike="noStrike" kern="0" cap="none" spc="0" normalizeH="0" baseline="0" noProof="0" dirty="0">
                  <a:ln>
                    <a:noFill/>
                  </a:ln>
                  <a:solidFill>
                    <a:srgbClr val="505050"/>
                  </a:solidFill>
                  <a:effectLst/>
                  <a:uLnTx/>
                  <a:uFillTx/>
                  <a:latin typeface="メイリオ"/>
                  <a:ea typeface="メイリオ"/>
                  <a:cs typeface="MS Mincho"/>
                </a:rPr>
                <a:t>チャネル</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Web </a:t>
                </a: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チャット</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メイリオ"/>
                    <a:ea typeface="メイリオ"/>
                    <a:cs typeface="MS Mincho"/>
                  </a:rPr>
                  <a:t>メール</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ja-JP" altLang="en-US" sz="4800" b="0" i="0" u="none" strike="noStrike" kern="1200" cap="none" spc="-102" normalizeH="0" baseline="0" noProof="0" dirty="0">
                <a:ln w="3175">
                  <a:noFill/>
                </a:ln>
                <a:solidFill>
                  <a:srgbClr val="505050"/>
                </a:solidFill>
                <a:effectLst/>
                <a:uLnTx/>
                <a:uFillTx/>
                <a:latin typeface="メイリオ"/>
                <a:ea typeface="メイリオ"/>
                <a:cs typeface="MS Mincho"/>
              </a:rPr>
              <a:t>典型的なボットのしくみ</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メイリオ"/>
                <a:ea typeface="メイリオ"/>
                <a:cs typeface="MS Mincho"/>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ja-JP" altLang="en-US" sz="2000" b="0" i="0" u="none" strike="noStrike" kern="1200" cap="none" spc="0" normalizeH="0" baseline="0" noProof="0" dirty="0">
              <a:ln>
                <a:noFill/>
              </a:ln>
              <a:solidFill>
                <a:srgbClr val="FFFFFF"/>
              </a:solidFill>
              <a:effectLst/>
              <a:uLnTx/>
              <a:uFillTx/>
              <a:latin typeface="メイリオ"/>
              <a:ea typeface="メイリオ"/>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ja-JP" altLang="en-US" sz="2000" b="0" i="0" u="none" strike="noStrike" kern="1200" cap="none" spc="0" normalizeH="0" baseline="0" noProof="0" dirty="0">
                <a:ln>
                  <a:noFill/>
                </a:ln>
                <a:solidFill>
                  <a:srgbClr val="505050"/>
                </a:solidFill>
                <a:effectLst/>
                <a:uLnTx/>
                <a:uFillTx/>
                <a:latin typeface="メイリオ"/>
                <a:ea typeface="メイリオ"/>
                <a:cs typeface="MS Mincho"/>
              </a:rPr>
              <a:t>ボット コードはここへ行きます</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7960568" cy="3176254"/>
          </a:xfrm>
        </p:spPr>
        <p:txBody>
          <a:bodyPr>
            <a:noAutofit/>
          </a:bodyPr>
          <a:lstStyle/>
          <a:p>
            <a:r>
              <a:rPr lang="en-US" altLang="ja-JP" dirty="0"/>
              <a:t>A bot is an app</a:t>
            </a:r>
            <a:br>
              <a:rPr lang="en-US" altLang="ja-JP" dirty="0"/>
            </a:br>
            <a:r>
              <a:rPr lang="en-US" altLang="ja-JP" dirty="0"/>
              <a:t>with a little more 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ja-JP" altLang="en-US" dirty="0">
                <a:cs typeface="MS Mincho"/>
              </a:rPr>
              <a:t>でも</a:t>
            </a:r>
            <a:r>
              <a:rPr lang="en-US" altLang="ja-JP" dirty="0">
                <a:cs typeface="MS Mincho"/>
              </a:rPr>
              <a:t>...</a:t>
            </a:r>
            <a:r>
              <a:rPr lang="ja-JP" altLang="en-US" dirty="0">
                <a:cs typeface="MS Mincho"/>
              </a:rPr>
              <a:t>ボットは</a:t>
            </a:r>
            <a:r>
              <a:rPr lang="en-US" altLang="ja-JP" dirty="0">
                <a:cs typeface="MS Mincho"/>
              </a:rPr>
              <a:t/>
            </a:r>
            <a:br>
              <a:rPr lang="en-US" altLang="ja-JP" dirty="0">
                <a:cs typeface="MS Mincho"/>
              </a:rPr>
            </a:br>
            <a:r>
              <a:rPr lang="ja-JP" altLang="en-US" dirty="0">
                <a:cs typeface="MS Mincho"/>
              </a:rPr>
              <a:t>本当に必要でしょうか</a:t>
            </a:r>
            <a:r>
              <a:rPr lang="en-US" altLang="ja-JP" dirty="0">
                <a:cs typeface="MS Mincho"/>
              </a:rPr>
              <a:t>?</a:t>
            </a:r>
          </a:p>
        </p:txBody>
      </p:sp>
    </p:spTree>
    <p:extLst>
      <p:ext uri="{BB962C8B-B14F-4D97-AF65-F5344CB8AC3E}">
        <p14:creationId xmlns:p14="http://schemas.microsoft.com/office/powerpoint/2010/main" val="23842703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ja-JP" altLang="en-US" dirty="0">
                <a:cs typeface="MS Mincho"/>
              </a:rPr>
              <a:t>ボットはすべての問題を本質的に</a:t>
            </a:r>
            <a:r>
              <a:rPr lang="en-US" altLang="ja-JP" dirty="0">
                <a:cs typeface="MS Mincho"/>
              </a:rPr>
              <a:t/>
            </a:r>
            <a:br>
              <a:rPr lang="en-US" altLang="ja-JP" dirty="0">
                <a:cs typeface="MS Mincho"/>
              </a:rPr>
            </a:br>
            <a:r>
              <a:rPr lang="ja-JP" altLang="en-US" dirty="0">
                <a:cs typeface="MS Mincho"/>
              </a:rPr>
              <a:t>解決するわけではありません</a:t>
            </a:r>
          </a:p>
        </p:txBody>
      </p:sp>
      <p:sp>
        <p:nvSpPr>
          <p:cNvPr id="5" name="Text Placeholder 4"/>
          <p:cNvSpPr>
            <a:spLocks noGrp="1"/>
          </p:cNvSpPr>
          <p:nvPr>
            <p:ph type="body" sz="quarter" idx="10"/>
          </p:nvPr>
        </p:nvSpPr>
        <p:spPr>
          <a:xfrm>
            <a:off x="365760" y="1897062"/>
            <a:ext cx="11704320" cy="1501950"/>
          </a:xfrm>
        </p:spPr>
        <p:txBody>
          <a:bodyPr>
            <a:noAutofit/>
          </a:bodyPr>
          <a:lstStyle/>
          <a:p>
            <a:r>
              <a:rPr lang="ja-JP" altLang="en-US" dirty="0">
                <a:cs typeface="MS Mincho"/>
              </a:rPr>
              <a:t>まずは核心となる問題に対処します</a:t>
            </a:r>
          </a:p>
          <a:p>
            <a:r>
              <a:rPr lang="ja-JP" altLang="en-US" dirty="0">
                <a:cs typeface="MS Mincho"/>
              </a:rPr>
              <a:t>別の種類の</a:t>
            </a:r>
            <a:r>
              <a:rPr lang="ja-JP" altLang="en-US">
                <a:cs typeface="MS Mincho"/>
              </a:rPr>
              <a:t>アプリ</a:t>
            </a:r>
            <a:r>
              <a:rPr lang="ja-JP" altLang="en-US" smtClean="0">
                <a:cs typeface="MS Mincho"/>
              </a:rPr>
              <a:t>の方が</a:t>
            </a:r>
            <a:r>
              <a:rPr lang="ja-JP" altLang="en-US" dirty="0">
                <a:cs typeface="MS Mincho"/>
              </a:rPr>
              <a:t>適切かどうか判断します</a:t>
            </a:r>
          </a:p>
          <a:p>
            <a:r>
              <a:rPr lang="ja-JP" altLang="en-US" dirty="0">
                <a:cs typeface="MS Mincho"/>
              </a:rPr>
              <a:t>既存の </a:t>
            </a:r>
            <a:r>
              <a:rPr lang="en-US" altLang="ja-JP" dirty="0">
                <a:cs typeface="MS Mincho"/>
              </a:rPr>
              <a:t>Web </a:t>
            </a:r>
            <a:r>
              <a:rPr lang="ja-JP" altLang="en-US" dirty="0">
                <a:cs typeface="MS Mincho"/>
              </a:rPr>
              <a:t>サイトとどのように異なるでしょうか</a:t>
            </a:r>
          </a:p>
        </p:txBody>
      </p:sp>
    </p:spTree>
    <p:extLst>
      <p:ext uri="{BB962C8B-B14F-4D97-AF65-F5344CB8AC3E}">
        <p14:creationId xmlns:p14="http://schemas.microsoft.com/office/powerpoint/2010/main" val="20737761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noAutofit/>
          </a:bodyPr>
          <a:lstStyle/>
          <a:p>
            <a:r>
              <a:rPr lang="ja-JP" altLang="en-US" sz="4000" dirty="0">
                <a:cs typeface="MS Mincho"/>
              </a:rPr>
              <a:t>不適切なパターン</a:t>
            </a:r>
            <a:r>
              <a:rPr lang="en-US" altLang="ja-JP" sz="4000" dirty="0">
                <a:cs typeface="MS Mincho"/>
              </a:rPr>
              <a:t>: </a:t>
            </a:r>
            <a:r>
              <a:rPr lang="ja-JP" altLang="en-US" sz="4000" dirty="0">
                <a:cs typeface="MS Mincho"/>
              </a:rPr>
              <a:t>キャンバス</a:t>
            </a:r>
            <a:r>
              <a:rPr lang="en-US" altLang="ja-JP" sz="4000" dirty="0">
                <a:cs typeface="MS Mincho"/>
              </a:rPr>
              <a:t>/</a:t>
            </a:r>
            <a:r>
              <a:rPr lang="ja-JP" altLang="en-US" sz="4000" dirty="0">
                <a:cs typeface="MS Mincho"/>
              </a:rPr>
              <a:t>入力のミスマッチ</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noAutofit/>
          </a:bodyPr>
          <a:lstStyle/>
          <a:p>
            <a:r>
              <a:rPr lang="ja-JP" altLang="en-US" sz="4000" dirty="0">
                <a:cs typeface="MS Mincho"/>
              </a:rPr>
              <a:t>不適切なパターン</a:t>
            </a:r>
            <a:r>
              <a:rPr lang="en-US" altLang="ja-JP" sz="4000" dirty="0">
                <a:cs typeface="MS Mincho"/>
              </a:rPr>
              <a:t>: </a:t>
            </a:r>
            <a:r>
              <a:rPr lang="ja-JP" altLang="en-US" sz="4000" dirty="0">
                <a:cs typeface="MS Mincho"/>
              </a:rPr>
              <a:t>キャンバス</a:t>
            </a:r>
            <a:r>
              <a:rPr lang="en-US" altLang="ja-JP" sz="4000" dirty="0">
                <a:cs typeface="MS Mincho"/>
              </a:rPr>
              <a:t>/</a:t>
            </a:r>
            <a:r>
              <a:rPr lang="ja-JP" altLang="en-US" sz="4000" dirty="0">
                <a:cs typeface="MS Mincho"/>
              </a:rPr>
              <a:t>入力のミスマッチ</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noAutofit/>
          </a:bodyPr>
          <a:lstStyle/>
          <a:p>
            <a:r>
              <a:rPr lang="ja-JP" altLang="en-US" sz="4000" dirty="0">
                <a:cs typeface="MS Mincho"/>
              </a:rPr>
              <a:t>不適切なパターン</a:t>
            </a:r>
            <a:r>
              <a:rPr lang="en-US" altLang="ja-JP" sz="4000" dirty="0">
                <a:cs typeface="MS Mincho"/>
              </a:rPr>
              <a:t>: </a:t>
            </a:r>
            <a:r>
              <a:rPr lang="ja-JP" altLang="en-US" sz="4000" dirty="0">
                <a:cs typeface="MS Mincho"/>
              </a:rPr>
              <a:t>キャンバス</a:t>
            </a:r>
            <a:r>
              <a:rPr lang="en-US" altLang="ja-JP" sz="4000" dirty="0">
                <a:cs typeface="MS Mincho"/>
              </a:rPr>
              <a:t>/</a:t>
            </a:r>
            <a:r>
              <a:rPr lang="ja-JP" altLang="en-US" sz="4000" dirty="0">
                <a:cs typeface="MS Mincho"/>
              </a:rPr>
              <a:t>入力のミスマッチ</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ja-JP" altLang="en-US" sz="3200" dirty="0">
                <a:gradFill>
                  <a:gsLst>
                    <a:gs pos="0">
                      <a:srgbClr val="FFFFFF"/>
                    </a:gs>
                    <a:gs pos="100000">
                      <a:srgbClr val="FFFFFF"/>
                    </a:gs>
                  </a:gsLst>
                  <a:lin ang="5400000" scaled="0"/>
                </a:gradFill>
                <a:latin typeface="メイリオ"/>
                <a:ea typeface="メイリオ"/>
                <a:cs typeface="MS Mincho"/>
              </a:rPr>
              <a:t>レストランを探したいんだ。</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ja-JP" sz="3200" dirty="0">
                <a:gradFill>
                  <a:gsLst>
                    <a:gs pos="0">
                      <a:srgbClr val="FFFFFF"/>
                    </a:gs>
                    <a:gs pos="100000">
                      <a:srgbClr val="FFFFFF"/>
                    </a:gs>
                  </a:gsLst>
                  <a:lin ang="5400000" scaled="0"/>
                </a:gradFill>
                <a:latin typeface="メイリオ"/>
                <a:ea typeface="メイリオ"/>
                <a:cs typeface="MS Mincho"/>
              </a:rPr>
              <a:t>OK! </a:t>
            </a:r>
            <a:r>
              <a:rPr lang="ja-JP" altLang="en-US" sz="3200" dirty="0">
                <a:gradFill>
                  <a:gsLst>
                    <a:gs pos="0">
                      <a:srgbClr val="FFFFFF"/>
                    </a:gs>
                    <a:gs pos="100000">
                      <a:srgbClr val="FFFFFF"/>
                    </a:gs>
                  </a:gsLst>
                  <a:lin ang="5400000" scaled="0"/>
                </a:gradFill>
                <a:latin typeface="メイリオ"/>
                <a:ea typeface="メイリオ"/>
                <a:cs typeface="MS Mincho"/>
              </a:rPr>
              <a:t>どこの街で探しますか</a:t>
            </a:r>
            <a:r>
              <a:rPr lang="en-US" altLang="ja-JP" sz="3200" dirty="0">
                <a:gradFill>
                  <a:gsLst>
                    <a:gs pos="0">
                      <a:srgbClr val="FFFFFF"/>
                    </a:gs>
                    <a:gs pos="100000">
                      <a:srgbClr val="FFFFFF"/>
                    </a:gs>
                  </a:gsLst>
                  <a:lin ang="5400000" scaled="0"/>
                </a:gradFill>
                <a:latin typeface="メイリオ"/>
                <a:ea typeface="メイリオ"/>
                <a:cs typeface="MS Mincho"/>
              </a:rPr>
              <a:t>?</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ja-JP" altLang="en-US" sz="3200" dirty="0">
                <a:gradFill>
                  <a:gsLst>
                    <a:gs pos="0">
                      <a:srgbClr val="FFFFFF"/>
                    </a:gs>
                    <a:gs pos="100000">
                      <a:srgbClr val="FFFFFF"/>
                    </a:gs>
                  </a:gsLst>
                  <a:lin ang="5400000" scaled="0"/>
                </a:gradFill>
                <a:latin typeface="メイリオ"/>
                <a:ea typeface="メイリオ"/>
                <a:cs typeface="MS Mincho"/>
              </a:rPr>
              <a:t>サンフランシスコ</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ja-JP" altLang="en-US" sz="3200" dirty="0">
                <a:gradFill>
                  <a:gsLst>
                    <a:gs pos="0">
                      <a:srgbClr val="FFFFFF"/>
                    </a:gs>
                    <a:gs pos="100000">
                      <a:srgbClr val="FFFFFF"/>
                    </a:gs>
                  </a:gsLst>
                  <a:lin ang="5400000" scaled="0"/>
                </a:gradFill>
                <a:latin typeface="メイリオ"/>
                <a:ea typeface="メイリオ"/>
                <a:cs typeface="MS Mincho"/>
              </a:rPr>
              <a:t>料理の種類は</a:t>
            </a:r>
            <a:r>
              <a:rPr lang="en-US" altLang="ja-JP" sz="3200" dirty="0">
                <a:gradFill>
                  <a:gsLst>
                    <a:gs pos="0">
                      <a:srgbClr val="FFFFFF"/>
                    </a:gs>
                    <a:gs pos="100000">
                      <a:srgbClr val="FFFFFF"/>
                    </a:gs>
                  </a:gsLst>
                  <a:lin ang="5400000" scaled="0"/>
                </a:gradFill>
                <a:latin typeface="メイリオ"/>
                <a:ea typeface="メイリオ"/>
                <a:cs typeface="MS Mincho"/>
              </a:rPr>
              <a:t>?</a:t>
            </a:r>
          </a:p>
        </p:txBody>
      </p:sp>
    </p:spTree>
    <p:extLst>
      <p:ext uri="{BB962C8B-B14F-4D97-AF65-F5344CB8AC3E}">
        <p14:creationId xmlns:p14="http://schemas.microsoft.com/office/powerpoint/2010/main" val="251254111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a:xfrm>
            <a:off x="274639" y="1209973"/>
            <a:ext cx="11353798" cy="1181862"/>
          </a:xfrm>
        </p:spPr>
        <p:txBody>
          <a:bodyPr>
            <a:noAutofit/>
          </a:bodyPr>
          <a:lstStyle/>
          <a:p>
            <a:r>
              <a:rPr lang="ja-JP" altLang="en-US" dirty="0">
                <a:cs typeface="MS Mincho"/>
              </a:rPr>
              <a:t>適切なインターフェイスを使用する</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ja-JP" altLang="en-US" dirty="0">
                <a:cs typeface="MS Mincho"/>
              </a:rPr>
              <a:t>一般的なパターン</a:t>
            </a:r>
          </a:p>
        </p:txBody>
      </p:sp>
    </p:spTree>
    <p:extLst>
      <p:ext uri="{BB962C8B-B14F-4D97-AF65-F5344CB8AC3E}">
        <p14:creationId xmlns:p14="http://schemas.microsoft.com/office/powerpoint/2010/main" val="122989686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ja-JP" altLang="en-US" dirty="0">
                <a:cs typeface="MS Mincho"/>
              </a:rPr>
              <a:t>サポート技術情報ボット</a:t>
            </a:r>
          </a:p>
        </p:txBody>
      </p:sp>
      <p:sp>
        <p:nvSpPr>
          <p:cNvPr id="6" name="Text Placeholder 5"/>
          <p:cNvSpPr>
            <a:spLocks noGrp="1"/>
          </p:cNvSpPr>
          <p:nvPr>
            <p:ph type="body" sz="quarter" idx="10"/>
          </p:nvPr>
        </p:nvSpPr>
        <p:spPr/>
        <p:txBody>
          <a:bodyPr>
            <a:noAutofit/>
          </a:bodyPr>
          <a:lstStyle/>
          <a:p>
            <a:pPr marL="0" indent="0">
              <a:buNone/>
            </a:pPr>
            <a:r>
              <a:rPr lang="ja-JP" altLang="en-US" sz="3200" dirty="0">
                <a:cs typeface="MS Mincho"/>
              </a:rPr>
              <a:t>収集されたデータから推論して、情報を見つけて返すことが</a:t>
            </a:r>
            <a:r>
              <a:rPr lang="en-US" altLang="ja-JP" sz="3200" dirty="0">
                <a:cs typeface="MS Mincho"/>
              </a:rPr>
              <a:t/>
            </a:r>
            <a:br>
              <a:rPr lang="en-US" altLang="ja-JP" sz="3200" dirty="0">
                <a:cs typeface="MS Mincho"/>
              </a:rPr>
            </a:br>
            <a:r>
              <a:rPr lang="ja-JP" altLang="en-US" sz="3200" dirty="0">
                <a:cs typeface="MS Mincho"/>
              </a:rPr>
              <a:t>できるボット </a:t>
            </a:r>
          </a:p>
          <a:p>
            <a:pPr marL="0" indent="0">
              <a:buNone/>
            </a:pPr>
            <a:endParaRPr lang="ja-JP" altLang="en-US" sz="3200" dirty="0"/>
          </a:p>
          <a:p>
            <a:pPr marL="0" indent="0">
              <a:buNone/>
            </a:pPr>
            <a:r>
              <a:rPr lang="ja-JP" altLang="en-US" sz="3200" dirty="0">
                <a:cs typeface="MS Mincho"/>
              </a:rPr>
              <a:t>イベント ボット、ヘルプ デスク ボット、連絡先ボットなど</a:t>
            </a:r>
          </a:p>
        </p:txBody>
      </p:sp>
      <p:sp>
        <p:nvSpPr>
          <p:cNvPr id="4" name="Rectangle 3"/>
          <p:cNvSpPr/>
          <p:nvPr/>
        </p:nvSpPr>
        <p:spPr>
          <a:xfrm>
            <a:off x="10529777" y="6031402"/>
            <a:ext cx="1634102" cy="664797"/>
          </a:xfrm>
          <a:prstGeom prst="rect">
            <a:avLst/>
          </a:prstGeom>
        </p:spPr>
        <p:txBody>
          <a:bodyPr wrap="none" lIns="182880" tIns="146304" rIns="182880" bIns="146304">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メイリオ"/>
                <a:ea typeface="メイリオ"/>
                <a:cs typeface="MS Mincho"/>
              </a:rPr>
              <a:t>#MSBuild</a:t>
            </a:r>
          </a:p>
        </p:txBody>
      </p:sp>
    </p:spTree>
    <p:extLst>
      <p:ext uri="{BB962C8B-B14F-4D97-AF65-F5344CB8AC3E}">
        <p14:creationId xmlns:p14="http://schemas.microsoft.com/office/powerpoint/2010/main" val="13461045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ja-JP" altLang="en-US" dirty="0">
                <a:cs typeface="MS Mincho"/>
              </a:rPr>
              <a:t>人間へのバトンタッチ</a:t>
            </a:r>
            <a:endParaRPr lang="ja-JP" altLang="en-US" dirty="0"/>
          </a:p>
        </p:txBody>
      </p:sp>
      <p:sp>
        <p:nvSpPr>
          <p:cNvPr id="4" name="Title 16"/>
          <p:cNvSpPr txBox="1">
            <a:spLocks/>
          </p:cNvSpPr>
          <p:nvPr/>
        </p:nvSpPr>
        <p:spPr>
          <a:xfrm>
            <a:off x="310437" y="1314212"/>
            <a:ext cx="8117600"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ja-JP" altLang="en-US" sz="3600" b="0" i="0" u="none" strike="noStrike" kern="1200" cap="none" spc="-102" normalizeH="0" baseline="0" noProof="0" dirty="0">
                <a:ln w="3175">
                  <a:noFill/>
                </a:ln>
                <a:solidFill>
                  <a:srgbClr val="505050"/>
                </a:solidFill>
                <a:effectLst/>
                <a:uLnTx/>
                <a:uFillTx/>
                <a:latin typeface="メイリオ"/>
                <a:ea typeface="メイリオ"/>
                <a:cs typeface="MS Mincho"/>
              </a:rPr>
              <a:t>どの企業もこの問題に対処しています</a:t>
            </a:r>
            <a:r>
              <a:rPr kumimoji="0" lang="en-US" altLang="ja-JP" sz="3600" b="0" i="0" u="none" strike="noStrike" kern="1200" cap="none" spc="-102" normalizeH="0" baseline="0" noProof="0" dirty="0">
                <a:ln w="3175">
                  <a:noFill/>
                </a:ln>
                <a:solidFill>
                  <a:srgbClr val="505050"/>
                </a:solidFill>
                <a:effectLst/>
                <a:uLnTx/>
                <a:uFillTx/>
                <a:latin typeface="メイリオ"/>
                <a:ea typeface="メイリオ"/>
                <a:cs typeface="MS Mincho"/>
              </a:rPr>
              <a:t>:</a:t>
            </a:r>
            <a:endParaRPr kumimoji="0" lang="ja-JP" altLang="en-US" sz="2800" b="0" i="0" u="none" strike="noStrike" kern="1200" cap="none" spc="-102" normalizeH="0" baseline="0" noProof="0" dirty="0">
              <a:ln w="3175">
                <a:noFill/>
              </a:ln>
              <a:solidFill>
                <a:srgbClr val="505050"/>
              </a:solidFill>
              <a:effectLst/>
              <a:uLnTx/>
              <a:uFillTx/>
              <a:latin typeface="メイリオ"/>
              <a:ea typeface="メイリオ"/>
              <a:cs typeface="MS Mincho"/>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お客様</a:t>
            </a:r>
            <a: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
            </a:r>
            <a:b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b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からの電話</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最初の分類</a:t>
            </a:r>
            <a: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a:t>
            </a:r>
            <a:b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b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データ収集</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たびたび</a:t>
            </a:r>
            <a: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
            </a:r>
            <a:b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b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発生する単純なソリューション</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複雑な案件で</a:t>
            </a:r>
            <a: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
            </a:r>
            <a:br>
              <a:rPr kumimoji="0"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br>
            <a:r>
              <a:rPr kumimoji="0"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メイリオ"/>
                <a:ea typeface="メイリオ"/>
                <a:cs typeface="MS Mincho"/>
              </a:rPr>
              <a:t>次の段階へ移行</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ja-JP" altLang="en-US" dirty="0">
                <a:cs typeface="MS Mincho"/>
              </a:rPr>
              <a:t>バックチャネル</a:t>
            </a:r>
          </a:p>
        </p:txBody>
      </p:sp>
      <p:sp>
        <p:nvSpPr>
          <p:cNvPr id="6" name="Text Placeholder 5"/>
          <p:cNvSpPr>
            <a:spLocks noGrp="1"/>
          </p:cNvSpPr>
          <p:nvPr>
            <p:ph type="body" sz="quarter" idx="10"/>
          </p:nvPr>
        </p:nvSpPr>
        <p:spPr/>
        <p:txBody>
          <a:bodyPr>
            <a:noAutofit/>
          </a:bodyPr>
          <a:lstStyle/>
          <a:p>
            <a:pPr marL="0" indent="0">
              <a:buNone/>
            </a:pPr>
            <a:r>
              <a:rPr lang="ja-JP" altLang="en-US" sz="3200" dirty="0">
                <a:cs typeface="MS Mincho"/>
              </a:rPr>
              <a:t>バックチャネルとは、リアルタイムにオンラインで会話を</a:t>
            </a:r>
            <a:r>
              <a:rPr lang="en-US" altLang="ja-JP" sz="3200" dirty="0">
                <a:cs typeface="MS Mincho"/>
              </a:rPr>
              <a:t/>
            </a:r>
            <a:br>
              <a:rPr lang="en-US" altLang="ja-JP" sz="3200" dirty="0">
                <a:cs typeface="MS Mincho"/>
              </a:rPr>
            </a:br>
            <a:r>
              <a:rPr lang="ja-JP" altLang="en-US" sz="3200" dirty="0">
                <a:cs typeface="MS Mincho"/>
              </a:rPr>
              <a:t>続けるのと並行して、主要なグループ アクティビティや</a:t>
            </a:r>
            <a:r>
              <a:rPr lang="en-US" altLang="ja-JP" sz="3200" dirty="0">
                <a:cs typeface="MS Mincho"/>
              </a:rPr>
              <a:t/>
            </a:r>
            <a:br>
              <a:rPr lang="en-US" altLang="ja-JP" sz="3200" dirty="0">
                <a:cs typeface="MS Mincho"/>
              </a:rPr>
            </a:br>
            <a:r>
              <a:rPr lang="ja-JP" altLang="en-US" sz="3200" dirty="0">
                <a:cs typeface="MS Mincho"/>
              </a:rPr>
              <a:t>ライブ音声コメントを使用することです。</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ja-JP" altLang="en-US" dirty="0">
                <a:cs typeface="MS Mincho"/>
              </a:rPr>
              <a:t>ラボ</a:t>
            </a:r>
          </a:p>
        </p:txBody>
      </p:sp>
    </p:spTree>
    <p:extLst>
      <p:ext uri="{BB962C8B-B14F-4D97-AF65-F5344CB8AC3E}">
        <p14:creationId xmlns:p14="http://schemas.microsoft.com/office/powerpoint/2010/main" val="76020249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ja-JP" altLang="en-US" dirty="0">
                <a:cs typeface="MS Mincho"/>
              </a:rPr>
              <a:t>ラボの紹介</a:t>
            </a:r>
          </a:p>
        </p:txBody>
      </p:sp>
      <p:sp>
        <p:nvSpPr>
          <p:cNvPr id="4" name="Text Placeholder 3"/>
          <p:cNvSpPr>
            <a:spLocks noGrp="1"/>
          </p:cNvSpPr>
          <p:nvPr>
            <p:ph type="body" sz="quarter" idx="10"/>
          </p:nvPr>
        </p:nvSpPr>
        <p:spPr>
          <a:xfrm>
            <a:off x="365760" y="1371600"/>
            <a:ext cx="11704320" cy="4090351"/>
          </a:xfrm>
        </p:spPr>
        <p:txBody>
          <a:bodyPr>
            <a:noAutofit/>
          </a:bodyPr>
          <a:lstStyle/>
          <a:p>
            <a:r>
              <a:rPr lang="ja-JP" altLang="en-US" dirty="0">
                <a:cs typeface="MS Mincho"/>
              </a:rPr>
              <a:t>すべて実世界のシナリオに基づく</a:t>
            </a:r>
          </a:p>
          <a:p>
            <a:r>
              <a:rPr lang="ja-JP" altLang="en-US" dirty="0">
                <a:cs typeface="MS Mincho"/>
              </a:rPr>
              <a:t>ガイド付きエクスペリエンスとハックフェストの融合</a:t>
            </a:r>
          </a:p>
          <a:p>
            <a:endParaRPr lang="ja-JP" altLang="en-US" dirty="0"/>
          </a:p>
          <a:p>
            <a:r>
              <a:rPr lang="ja-JP" altLang="en-US" dirty="0">
                <a:cs typeface="MS Mincho"/>
              </a:rPr>
              <a:t>各ラボに含まれる内容</a:t>
            </a:r>
          </a:p>
          <a:p>
            <a:pPr lvl="1"/>
            <a:r>
              <a:rPr lang="ja-JP" altLang="en-US" dirty="0">
                <a:cs typeface="MS Mincho"/>
              </a:rPr>
              <a:t>手順を追った説明</a:t>
            </a:r>
          </a:p>
          <a:p>
            <a:pPr lvl="2"/>
            <a:r>
              <a:rPr lang="ja-JP" altLang="en-US" dirty="0">
                <a:cs typeface="MS Mincho"/>
              </a:rPr>
              <a:t>操作に自信がない場合</a:t>
            </a:r>
          </a:p>
          <a:p>
            <a:pPr lvl="1"/>
            <a:r>
              <a:rPr lang="ja-JP" altLang="en-US" dirty="0">
                <a:cs typeface="MS Mincho"/>
              </a:rPr>
              <a:t>詳細なユーザー ストーリー</a:t>
            </a:r>
          </a:p>
          <a:p>
            <a:pPr lvl="2"/>
            <a:r>
              <a:rPr lang="ja-JP" altLang="en-US" dirty="0">
                <a:cs typeface="MS Mincho"/>
              </a:rPr>
              <a:t>高度なステップ</a:t>
            </a:r>
          </a:p>
          <a:p>
            <a:pPr lvl="1"/>
            <a:r>
              <a:rPr lang="ja-JP" altLang="en-US" dirty="0">
                <a:cs typeface="MS Mincho"/>
              </a:rPr>
              <a:t>さらなるチャレンジ</a:t>
            </a:r>
          </a:p>
          <a:p>
            <a:pPr lvl="2"/>
            <a:r>
              <a:rPr lang="ja-JP" altLang="en-US" dirty="0">
                <a:cs typeface="MS Mincho"/>
              </a:rPr>
              <a:t>ボットを次のレベルに高めましょう</a:t>
            </a:r>
          </a:p>
        </p:txBody>
      </p:sp>
    </p:spTree>
    <p:extLst>
      <p:ext uri="{BB962C8B-B14F-4D97-AF65-F5344CB8AC3E}">
        <p14:creationId xmlns:p14="http://schemas.microsoft.com/office/powerpoint/2010/main" val="2374160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noAutofit/>
          </a:bodyPr>
          <a:lstStyle/>
          <a:p>
            <a:r>
              <a:rPr lang="ja-JP" altLang="en-US" dirty="0">
                <a:cs typeface="MS Mincho"/>
              </a:rPr>
              <a:t>コマンド ライン</a:t>
            </a:r>
          </a:p>
        </p:txBody>
      </p:sp>
      <p:sp>
        <p:nvSpPr>
          <p:cNvPr id="6" name="Text Placeholder 5"/>
          <p:cNvSpPr>
            <a:spLocks noGrp="1"/>
          </p:cNvSpPr>
          <p:nvPr>
            <p:ph type="body" sz="quarter" idx="10"/>
          </p:nvPr>
        </p:nvSpPr>
        <p:spPr>
          <a:xfrm>
            <a:off x="341849" y="1628537"/>
            <a:ext cx="6879703" cy="738664"/>
          </a:xfrm>
        </p:spPr>
        <p:txBody>
          <a:bodyPr>
            <a:noAutofit/>
          </a:bodyPr>
          <a:lstStyle/>
          <a:p>
            <a:pPr>
              <a:spcBef>
                <a:spcPct val="20000"/>
              </a:spcBef>
            </a:pPr>
            <a:r>
              <a:rPr lang="ja-JP" altLang="en-US" sz="3600" dirty="0">
                <a:cs typeface="MS Mincho"/>
              </a:rPr>
              <a:t>何をしたらいいか</a:t>
            </a:r>
            <a:r>
              <a:rPr lang="en-US" altLang="ja-JP" sz="3600" dirty="0">
                <a:cs typeface="MS Mincho"/>
              </a:rPr>
              <a:t/>
            </a:r>
            <a:br>
              <a:rPr lang="en-US" altLang="ja-JP" sz="3600" dirty="0">
                <a:cs typeface="MS Mincho"/>
              </a:rPr>
            </a:br>
            <a:r>
              <a:rPr lang="ja-JP" altLang="en-US" sz="3600" dirty="0">
                <a:cs typeface="MS Mincho"/>
              </a:rPr>
              <a:t>教えてください</a:t>
            </a:r>
          </a:p>
        </p:txBody>
      </p:sp>
      <p:sp>
        <p:nvSpPr>
          <p:cNvPr id="7" name="Text Placeholder 5"/>
          <p:cNvSpPr txBox="1">
            <a:spLocks/>
          </p:cNvSpPr>
          <p:nvPr/>
        </p:nvSpPr>
        <p:spPr>
          <a:xfrm>
            <a:off x="294109" y="2687179"/>
            <a:ext cx="4791471" cy="1292662"/>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3600" dirty="0">
                <a:latin typeface="メイリオ"/>
                <a:ea typeface="メイリオ"/>
                <a:cs typeface="MS Mincho"/>
              </a:rPr>
              <a:t>あなたが知らない</a:t>
            </a:r>
            <a:r>
              <a:rPr lang="en-US" altLang="ja-JP" sz="3600" dirty="0">
                <a:latin typeface="メイリオ"/>
                <a:ea typeface="メイリオ"/>
                <a:cs typeface="MS Mincho"/>
              </a:rPr>
              <a:t/>
            </a:r>
            <a:br>
              <a:rPr lang="en-US" altLang="ja-JP" sz="3600" dirty="0">
                <a:latin typeface="メイリオ"/>
                <a:ea typeface="メイリオ"/>
                <a:cs typeface="MS Mincho"/>
              </a:rPr>
            </a:br>
            <a:r>
              <a:rPr lang="ja-JP" altLang="en-US" sz="3600" dirty="0">
                <a:latin typeface="メイリオ"/>
                <a:ea typeface="メイリオ"/>
                <a:cs typeface="MS Mincho"/>
              </a:rPr>
              <a:t>言葉を使って</a:t>
            </a:r>
          </a:p>
        </p:txBody>
      </p:sp>
      <p:sp>
        <p:nvSpPr>
          <p:cNvPr id="9" name="Text Placeholder 5"/>
          <p:cNvSpPr txBox="1">
            <a:spLocks/>
          </p:cNvSpPr>
          <p:nvPr/>
        </p:nvSpPr>
        <p:spPr>
          <a:xfrm>
            <a:off x="274638" y="4183062"/>
            <a:ext cx="4791471" cy="2400657"/>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3600" dirty="0">
                <a:latin typeface="メイリオ"/>
                <a:ea typeface="メイリオ"/>
                <a:cs typeface="MS Mincho"/>
              </a:rPr>
              <a:t>ちなみにどんなに</a:t>
            </a:r>
            <a:r>
              <a:rPr lang="en-US" altLang="ja-JP" sz="3600" dirty="0">
                <a:latin typeface="メイリオ"/>
                <a:ea typeface="メイリオ"/>
                <a:cs typeface="MS Mincho"/>
              </a:rPr>
              <a:t/>
            </a:r>
            <a:br>
              <a:rPr lang="en-US" altLang="ja-JP" sz="3600" dirty="0">
                <a:latin typeface="メイリオ"/>
                <a:ea typeface="メイリオ"/>
                <a:cs typeface="MS Mincho"/>
              </a:rPr>
            </a:br>
            <a:r>
              <a:rPr lang="ja-JP" altLang="en-US" sz="3600" dirty="0">
                <a:latin typeface="メイリオ"/>
                <a:ea typeface="メイリオ"/>
                <a:cs typeface="MS Mincho"/>
              </a:rPr>
              <a:t>わずかでも、</a:t>
            </a:r>
            <a:r>
              <a:rPr lang="en-US" altLang="ja-JP" sz="3600" dirty="0">
                <a:latin typeface="メイリオ"/>
                <a:ea typeface="メイリオ"/>
                <a:cs typeface="MS Mincho"/>
              </a:rPr>
              <a:t/>
            </a:r>
            <a:br>
              <a:rPr lang="en-US" altLang="ja-JP" sz="3600" dirty="0">
                <a:latin typeface="メイリオ"/>
                <a:ea typeface="メイリオ"/>
                <a:cs typeface="MS Mincho"/>
              </a:rPr>
            </a:br>
            <a:r>
              <a:rPr lang="ja-JP" altLang="en-US" sz="3600" dirty="0">
                <a:latin typeface="メイリオ"/>
                <a:ea typeface="メイリオ"/>
                <a:cs typeface="MS Mincho"/>
              </a:rPr>
              <a:t>間違いがあれば</a:t>
            </a:r>
            <a:r>
              <a:rPr lang="en-US" altLang="ja-JP" sz="3600" dirty="0">
                <a:latin typeface="メイリオ"/>
                <a:ea typeface="メイリオ"/>
                <a:cs typeface="MS Mincho"/>
              </a:rPr>
              <a:t/>
            </a:r>
            <a:br>
              <a:rPr lang="en-US" altLang="ja-JP" sz="3600" dirty="0">
                <a:latin typeface="メイリオ"/>
                <a:ea typeface="メイリオ"/>
                <a:cs typeface="MS Mincho"/>
              </a:rPr>
            </a:br>
            <a:r>
              <a:rPr lang="ja-JP" altLang="en-US" sz="3600" dirty="0">
                <a:latin typeface="メイリオ"/>
                <a:ea typeface="メイリオ"/>
                <a:cs typeface="MS Mincho"/>
              </a:rPr>
              <a:t>すべてのファイルを削除します。</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ja-JP" altLang="en-US" sz="2000" dirty="0">
                <a:gradFill>
                  <a:gsLst>
                    <a:gs pos="5439">
                      <a:srgbClr val="F8F8F8"/>
                    </a:gs>
                    <a:gs pos="10000">
                      <a:srgbClr val="F8F8F8"/>
                    </a:gs>
                  </a:gsLst>
                  <a:lin ang="5400000" scaled="0"/>
                </a:gradFill>
                <a:latin typeface="メイリオ"/>
                <a:ea typeface="メイリオ"/>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noAutofit/>
            </a:bodyPr>
            <a:lstStyle/>
            <a:p>
              <a:pPr>
                <a:lnSpc>
                  <a:spcPct val="90000"/>
                </a:lnSpc>
                <a:spcAft>
                  <a:spcPts val="600"/>
                </a:spcAft>
              </a:pPr>
              <a:r>
                <a:rPr lang="en-US" altLang="ja-JP" sz="4000" dirty="0">
                  <a:solidFill>
                    <a:srgbClr val="00B050"/>
                  </a:solidFill>
                  <a:latin typeface="メイリオ"/>
                  <a:ea typeface="メイリオ"/>
                  <a:cs typeface="MS Mincho"/>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ja-JP" altLang="en-US" sz="2000" dirty="0">
                <a:gradFill>
                  <a:gsLst>
                    <a:gs pos="5439">
                      <a:srgbClr val="F8F8F8"/>
                    </a:gs>
                    <a:gs pos="10000">
                      <a:srgbClr val="F8F8F8"/>
                    </a:gs>
                  </a:gsLst>
                  <a:lin ang="5400000" scaled="0"/>
                </a:gradFill>
                <a:latin typeface="メイリオ"/>
                <a:ea typeface="メイリオ"/>
              </a:endParaRP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noAutofit/>
          </a:bodyPr>
          <a:lstStyle/>
          <a:p>
            <a:r>
              <a:rPr lang="ja-JP" altLang="en-US" dirty="0">
                <a:cs typeface="MS Mincho"/>
              </a:rPr>
              <a:t>メニュー</a:t>
            </a:r>
          </a:p>
        </p:txBody>
      </p:sp>
      <p:sp>
        <p:nvSpPr>
          <p:cNvPr id="6" name="Text Placeholder 5"/>
          <p:cNvSpPr>
            <a:spLocks noGrp="1"/>
          </p:cNvSpPr>
          <p:nvPr>
            <p:ph type="body" sz="quarter" idx="10"/>
          </p:nvPr>
        </p:nvSpPr>
        <p:spPr>
          <a:xfrm>
            <a:off x="274637" y="1457858"/>
            <a:ext cx="4791470" cy="1292662"/>
          </a:xfrm>
        </p:spPr>
        <p:txBody>
          <a:bodyPr>
            <a:noAutofit/>
          </a:bodyPr>
          <a:lstStyle/>
          <a:p>
            <a:r>
              <a:rPr lang="ja-JP" altLang="en-US" sz="3200" dirty="0">
                <a:cs typeface="MS Mincho"/>
              </a:rPr>
              <a:t>以下のオプションから</a:t>
            </a:r>
            <a:r>
              <a:rPr lang="en-US" altLang="ja-JP" sz="3200" dirty="0">
                <a:cs typeface="MS Mincho"/>
              </a:rPr>
              <a:t/>
            </a:r>
            <a:br>
              <a:rPr lang="en-US" altLang="ja-JP" sz="3200" dirty="0">
                <a:cs typeface="MS Mincho"/>
              </a:rPr>
            </a:br>
            <a:r>
              <a:rPr lang="ja-JP" altLang="en-US" sz="3200" dirty="0">
                <a:cs typeface="MS Mincho"/>
              </a:rPr>
              <a:t>選択してください</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ja-JP" altLang="en-US" sz="3200" dirty="0">
                <a:latin typeface="メイリオ"/>
                <a:ea typeface="メイリオ"/>
                <a:cs typeface="MS Mincho"/>
              </a:rPr>
              <a:t>オプションたくさん</a:t>
            </a:r>
            <a:r>
              <a:rPr lang="en-US" altLang="ja-JP" sz="3200" dirty="0">
                <a:latin typeface="メイリオ"/>
                <a:ea typeface="メイリオ"/>
                <a:cs typeface="MS Mincho"/>
              </a:rPr>
              <a:t/>
            </a:r>
            <a:br>
              <a:rPr lang="en-US" altLang="ja-JP" sz="3200" dirty="0">
                <a:latin typeface="メイリオ"/>
                <a:ea typeface="メイリオ"/>
                <a:cs typeface="MS Mincho"/>
              </a:rPr>
            </a:br>
            <a:r>
              <a:rPr lang="ja-JP" altLang="en-US" sz="3200" dirty="0">
                <a:latin typeface="メイリオ"/>
                <a:ea typeface="メイリオ"/>
                <a:cs typeface="MS Mincho"/>
              </a:rPr>
              <a:t>ありますね</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ja-JP" altLang="en-US" sz="3200" dirty="0">
                <a:latin typeface="メイリオ"/>
                <a:ea typeface="メイリオ"/>
                <a:cs typeface="MS Mincho"/>
              </a:rPr>
              <a:t>オプションがお好きだと伺ったので。あなたの</a:t>
            </a:r>
            <a:r>
              <a:rPr lang="en-US" altLang="ja-JP" sz="3200" dirty="0">
                <a:latin typeface="メイリオ"/>
                <a:ea typeface="メイリオ"/>
                <a:cs typeface="MS Mincho"/>
              </a:rPr>
              <a:t/>
            </a:r>
            <a:br>
              <a:rPr lang="en-US" altLang="ja-JP" sz="3200" dirty="0">
                <a:latin typeface="メイリオ"/>
                <a:ea typeface="メイリオ"/>
                <a:cs typeface="MS Mincho"/>
              </a:rPr>
            </a:br>
            <a:r>
              <a:rPr lang="ja-JP" altLang="en-US" sz="3200" dirty="0">
                <a:latin typeface="メイリオ"/>
                <a:ea typeface="メイリオ"/>
                <a:cs typeface="MS Mincho"/>
              </a:rPr>
              <a:t>オプションのための</a:t>
            </a:r>
            <a:r>
              <a:rPr lang="en-US" altLang="ja-JP" sz="3200" dirty="0">
                <a:latin typeface="メイリオ"/>
                <a:ea typeface="メイリオ"/>
                <a:cs typeface="MS Mincho"/>
              </a:rPr>
              <a:t/>
            </a:r>
            <a:br>
              <a:rPr lang="en-US" altLang="ja-JP" sz="3200" dirty="0">
                <a:latin typeface="メイリオ"/>
                <a:ea typeface="メイリオ"/>
                <a:cs typeface="MS Mincho"/>
              </a:rPr>
            </a:br>
            <a:r>
              <a:rPr lang="ja-JP" altLang="en-US" sz="3200" dirty="0">
                <a:latin typeface="メイリオ"/>
                <a:ea typeface="メイリオ"/>
                <a:cs typeface="MS Mincho"/>
              </a:rPr>
              <a:t>オプションもこちらに</a:t>
            </a:r>
            <a:r>
              <a:rPr lang="en-US" altLang="ja-JP" sz="3200" dirty="0">
                <a:latin typeface="メイリオ"/>
                <a:ea typeface="メイリオ"/>
                <a:cs typeface="MS Mincho"/>
              </a:rPr>
              <a:t/>
            </a:r>
            <a:br>
              <a:rPr lang="en-US" altLang="ja-JP" sz="3200" dirty="0">
                <a:latin typeface="メイリオ"/>
                <a:ea typeface="メイリオ"/>
                <a:cs typeface="MS Mincho"/>
              </a:rPr>
            </a:br>
            <a:r>
              <a:rPr lang="ja-JP" altLang="en-US" sz="3200" dirty="0">
                <a:latin typeface="メイリオ"/>
                <a:ea typeface="メイリオ"/>
                <a:cs typeface="MS Mincho"/>
              </a:rPr>
              <a:t>いくつかあります。</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noAutofit/>
          </a:bodyPr>
          <a:lstStyle/>
          <a:p>
            <a:r>
              <a:rPr lang="en-US" altLang="ja-JP" dirty="0">
                <a:cs typeface="MS Mincho"/>
              </a:rPr>
              <a:t>Web </a:t>
            </a:r>
            <a:r>
              <a:rPr lang="ja-JP" altLang="en-US" dirty="0">
                <a:cs typeface="MS Mincho"/>
              </a:rPr>
              <a:t>サイト</a:t>
            </a:r>
          </a:p>
        </p:txBody>
      </p:sp>
      <p:sp>
        <p:nvSpPr>
          <p:cNvPr id="6" name="Text Placeholder 5"/>
          <p:cNvSpPr>
            <a:spLocks noGrp="1"/>
          </p:cNvSpPr>
          <p:nvPr>
            <p:ph type="body" sz="quarter" idx="10"/>
          </p:nvPr>
        </p:nvSpPr>
        <p:spPr>
          <a:xfrm>
            <a:off x="274637" y="1181098"/>
            <a:ext cx="4791470" cy="1846659"/>
          </a:xfrm>
        </p:spPr>
        <p:txBody>
          <a:bodyPr>
            <a:noAutofit/>
          </a:bodyPr>
          <a:lstStyle/>
          <a:p>
            <a:r>
              <a:rPr lang="ja-JP" altLang="en-US" sz="3600" dirty="0">
                <a:cs typeface="MS Mincho"/>
              </a:rPr>
              <a:t>がんばってお探しの</a:t>
            </a:r>
            <a:r>
              <a:rPr lang="en-US" altLang="ja-JP" sz="3600" dirty="0">
                <a:cs typeface="MS Mincho"/>
              </a:rPr>
              <a:t/>
            </a:r>
            <a:br>
              <a:rPr lang="en-US" altLang="ja-JP" sz="3600" dirty="0">
                <a:cs typeface="MS Mincho"/>
              </a:rPr>
            </a:br>
            <a:r>
              <a:rPr lang="ja-JP" altLang="en-US" sz="3600" dirty="0">
                <a:cs typeface="MS Mincho"/>
              </a:rPr>
              <a:t>ものを見つけて</a:t>
            </a:r>
            <a:r>
              <a:rPr lang="en-US" altLang="ja-JP" sz="3600" dirty="0">
                <a:cs typeface="MS Mincho"/>
              </a:rPr>
              <a:t/>
            </a:r>
            <a:br>
              <a:rPr lang="en-US" altLang="ja-JP" sz="3600" dirty="0">
                <a:cs typeface="MS Mincho"/>
              </a:rPr>
            </a:br>
            <a:r>
              <a:rPr lang="ja-JP" altLang="en-US" sz="3600" dirty="0">
                <a:cs typeface="MS Mincho"/>
              </a:rPr>
              <a:t>ください。</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3600" dirty="0">
                <a:latin typeface="メイリオ"/>
                <a:ea typeface="メイリオ"/>
                <a:cs typeface="MS Mincho"/>
              </a:rPr>
              <a:t>ずっと見ていけば、どこかにあります。</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3600" dirty="0">
                <a:latin typeface="メイリオ"/>
                <a:ea typeface="メイリオ"/>
                <a:cs typeface="MS Mincho"/>
              </a:rPr>
              <a:t>次の </a:t>
            </a:r>
            <a:r>
              <a:rPr lang="en-US" altLang="ja-JP" sz="3600" dirty="0">
                <a:latin typeface="メイリオ"/>
                <a:ea typeface="メイリオ"/>
                <a:cs typeface="MS Mincho"/>
              </a:rPr>
              <a:t>Web </a:t>
            </a:r>
            <a:r>
              <a:rPr lang="ja-JP" altLang="en-US" sz="3600" dirty="0">
                <a:latin typeface="メイリオ"/>
                <a:ea typeface="メイリオ"/>
                <a:cs typeface="MS Mincho"/>
              </a:rPr>
              <a:t>サイト</a:t>
            </a:r>
            <a:r>
              <a:rPr lang="en-US" altLang="ja-JP" sz="3600" dirty="0">
                <a:latin typeface="メイリオ"/>
                <a:ea typeface="メイリオ"/>
                <a:cs typeface="MS Mincho"/>
              </a:rPr>
              <a:t/>
            </a:r>
            <a:br>
              <a:rPr lang="en-US" altLang="ja-JP" sz="3600" dirty="0">
                <a:latin typeface="メイリオ"/>
                <a:ea typeface="メイリオ"/>
                <a:cs typeface="MS Mincho"/>
              </a:rPr>
            </a:br>
            <a:r>
              <a:rPr lang="ja-JP" altLang="en-US" sz="3600" dirty="0">
                <a:latin typeface="メイリオ"/>
                <a:ea typeface="メイリオ"/>
                <a:cs typeface="MS Mincho"/>
              </a:rPr>
              <a:t>でもう一度最初からやりましょう。</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3600" dirty="0">
                <a:latin typeface="メイリオ"/>
                <a:ea typeface="メイリオ"/>
                <a:cs typeface="MS Mincho"/>
              </a:rPr>
              <a:t>たぶん。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3"/>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ja-JP" alt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t>今度は</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ja-JP" alt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t>コンピューターに</a:t>
            </a:r>
            <a:r>
              <a:rPr lang="ja-JP" altLang="en-US" dirty="0">
                <a:latin typeface="メイリオ"/>
                <a:ea typeface="メイリオ"/>
                <a:cs typeface="MS Mincho"/>
              </a:rPr>
              <a:t> </a:t>
            </a:r>
            <a:r>
              <a:rPr lang="ja-JP" altLang="en-US" dirty="0">
                <a:latin typeface="メイリオ"/>
                <a:ea typeface="メイリオ"/>
              </a:rPr>
              <a:t/>
            </a:r>
            <a:br>
              <a:rPr lang="ja-JP" altLang="en-US" dirty="0">
                <a:latin typeface="メイリオ"/>
                <a:ea typeface="メイリオ"/>
              </a:rPr>
            </a:br>
            <a:r>
              <a:rPr kumimoji="0" lang="ja-JP" alt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t>あなたを理解して</a:t>
            </a:r>
            <a:r>
              <a:rPr kumimoji="0" lang="en-US" altLang="ja-JP"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t/>
            </a:r>
            <a:br>
              <a:rPr kumimoji="0" lang="en-US" altLang="ja-JP"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br>
            <a:r>
              <a:rPr kumimoji="0" lang="ja-JP" alt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メイリオ"/>
                <a:ea typeface="メイリオ"/>
                <a:cs typeface="MS Mincho"/>
              </a:rPr>
              <a:t>もらいましょう</a:t>
            </a:r>
          </a:p>
        </p:txBody>
      </p:sp>
      <p:sp>
        <p:nvSpPr>
          <p:cNvPr id="17" name="Title 16"/>
          <p:cNvSpPr>
            <a:spLocks noGrp="1"/>
          </p:cNvSpPr>
          <p:nvPr>
            <p:ph type="title" idx="4294967295"/>
          </p:nvPr>
        </p:nvSpPr>
        <p:spPr>
          <a:xfrm>
            <a:off x="2892143" y="3075103"/>
            <a:ext cx="9326843" cy="4065588"/>
          </a:xfrm>
        </p:spPr>
        <p:txBody>
          <a:bodyPr>
            <a:noAutofit/>
          </a:bodyPr>
          <a:lstStyle/>
          <a:p>
            <a:r>
              <a:rPr lang="ja-JP" altLang="en-US" sz="6600" b="1" dirty="0">
                <a:solidFill>
                  <a:schemeClr val="tx1"/>
                </a:solidFill>
                <a:cs typeface="MS Mincho"/>
              </a:rPr>
              <a:t>コンピューター</a:t>
            </a:r>
            <a:r>
              <a:rPr lang="ja-JP" altLang="en-US" sz="6600" dirty="0">
                <a:solidFill>
                  <a:schemeClr val="tx1"/>
                </a:solidFill>
                <a:cs typeface="MS Mincho"/>
              </a:rPr>
              <a:t>を</a:t>
            </a:r>
            <a:r>
              <a:rPr lang="en-US" altLang="ja-JP" sz="6600" dirty="0">
                <a:solidFill>
                  <a:schemeClr val="tx1"/>
                </a:solidFill>
                <a:cs typeface="MS Mincho"/>
              </a:rPr>
              <a:t/>
            </a:r>
            <a:br>
              <a:rPr lang="en-US" altLang="ja-JP" sz="6600" dirty="0">
                <a:solidFill>
                  <a:schemeClr val="tx1"/>
                </a:solidFill>
                <a:cs typeface="MS Mincho"/>
              </a:rPr>
            </a:br>
            <a:r>
              <a:rPr lang="ja-JP" altLang="en-US" sz="6600" dirty="0">
                <a:solidFill>
                  <a:schemeClr val="tx1"/>
                </a:solidFill>
                <a:cs typeface="MS Mincho"/>
              </a:rPr>
              <a:t>理解するのはあなたの</a:t>
            </a:r>
            <a:r>
              <a:rPr lang="en-US" altLang="ja-JP" sz="6600" dirty="0">
                <a:solidFill>
                  <a:schemeClr val="tx1"/>
                </a:solidFill>
                <a:cs typeface="MS Mincho"/>
              </a:rPr>
              <a:t/>
            </a:r>
            <a:br>
              <a:rPr lang="en-US" altLang="ja-JP" sz="6600" dirty="0">
                <a:solidFill>
                  <a:schemeClr val="tx1"/>
                </a:solidFill>
                <a:cs typeface="MS Mincho"/>
              </a:rPr>
            </a:br>
            <a:r>
              <a:rPr lang="ja-JP" altLang="en-US" sz="6600" dirty="0">
                <a:solidFill>
                  <a:schemeClr val="tx1"/>
                </a:solidFill>
                <a:cs typeface="MS Mincho"/>
              </a:rPr>
              <a:t>仕事です</a:t>
            </a:r>
          </a:p>
        </p:txBody>
      </p:sp>
      <p:sp>
        <p:nvSpPr>
          <p:cNvPr id="3" name="Rectangle 2"/>
          <p:cNvSpPr/>
          <p:nvPr/>
        </p:nvSpPr>
        <p:spPr>
          <a:xfrm>
            <a:off x="2897472" y="3046528"/>
            <a:ext cx="7588835" cy="1107996"/>
          </a:xfrm>
          <a:prstGeom prst="rect">
            <a:avLst/>
          </a:prstGeom>
        </p:spPr>
        <p:txBody>
          <a:bodyPr wrap="square">
            <a:noAutofit/>
          </a:bodyPr>
          <a:lstStyle/>
          <a:p>
            <a:r>
              <a:rPr lang="ja-JP" altLang="en-US" sz="6600" b="1" spc="-102" dirty="0">
                <a:ln w="3175">
                  <a:solidFill>
                    <a:schemeClr val="tx1"/>
                  </a:solidFill>
                </a:ln>
                <a:latin typeface="メイリオ"/>
                <a:ea typeface="メイリオ"/>
                <a:cs typeface="MS Mincho"/>
              </a:rPr>
              <a:t>コンピューター</a:t>
            </a:r>
            <a:endParaRPr lang="ja-JP" altLang="en-US" dirty="0">
              <a:ln>
                <a:solidFill>
                  <a:schemeClr val="tx1"/>
                </a:solidFill>
              </a:ln>
              <a:latin typeface="メイリオ"/>
              <a:ea typeface="メイリオ"/>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05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05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5400" b="0" i="0" u="none" strike="noStrike" kern="0" cap="none" spc="0" normalizeH="0" baseline="0" noProof="0" dirty="0">
                <a:ln>
                  <a:noFill/>
                </a:ln>
                <a:solidFill>
                  <a:srgbClr val="0078D7"/>
                </a:solidFill>
                <a:effectLst/>
                <a:uLnTx/>
                <a:uFillTx/>
                <a:latin typeface="メイリオ"/>
                <a:ea typeface="メイリオ"/>
                <a:cs typeface="MS Mincho"/>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srgbClr val="FFFFFF"/>
                </a:solidFill>
                <a:effectLst/>
                <a:uLnTx/>
                <a:uFillTx/>
                <a:latin typeface="メイリオ"/>
                <a:ea typeface="メイリオ"/>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メイリオ"/>
                <a:ea typeface="メイリオ"/>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noAutofit/>
          </a:bodyPr>
          <a:lstStyle/>
          <a:p>
            <a:r>
              <a:rPr lang="ja-JP" altLang="en-US" dirty="0">
                <a:cs typeface="MS Mincho"/>
              </a:rPr>
              <a:t>ボットとは</a:t>
            </a:r>
            <a:r>
              <a:rPr lang="en-US" altLang="ja-JP" dirty="0">
                <a:cs typeface="MS Mincho"/>
              </a:rPr>
              <a: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スライド 1 - &amp;quot;リアルな世界におけるボット&amp;quot;&quot;/&gt;&lt;property id=&quot;20307&quot; value=&quot;283&quot;/&gt;&lt;/object&gt;&lt;object type=&quot;3&quot; unique_id=&quot;10005&quot;&gt;&lt;property id=&quot;20148&quot; value=&quot;5&quot;/&gt;&lt;property id=&quot;20300&quot; value=&quot;スライド 2&quot;/&gt;&lt;property id=&quot;20307&quot; value=&quot;312&quot;/&gt;&lt;/object&gt;&lt;object type=&quot;3&quot; unique_id=&quot;10006&quot;&gt;&lt;property id=&quot;20148&quot; value=&quot;5&quot;/&gt;&lt;property id=&quot;20300&quot; value=&quot;スライド 3 - &amp;quot;コマンド ライン&amp;quot;&quot;/&gt;&lt;property id=&quot;20307&quot; value=&quot;311&quot;/&gt;&lt;/object&gt;&lt;object type=&quot;3&quot; unique_id=&quot;10007&quot;&gt;&lt;property id=&quot;20148&quot; value=&quot;5&quot;/&gt;&lt;property id=&quot;20300&quot; value=&quot;スライド 4 - &amp;quot;メニュー&amp;quot;&quot;/&gt;&lt;property id=&quot;20307&quot; value=&quot;309&quot;/&gt;&lt;/object&gt;&lt;object type=&quot;3&quot; unique_id=&quot;10008&quot;&gt;&lt;property id=&quot;20148&quot; value=&quot;5&quot;/&gt;&lt;property id=&quot;20300&quot; value=&quot;スライド 5 - &amp;quot;Web サイト&amp;quot;&quot;/&gt;&lt;property id=&quot;20307&quot; value=&quot;310&quot;/&gt;&lt;/object&gt;&lt;object type=&quot;3&quot; unique_id=&quot;10009&quot;&gt;&lt;property id=&quot;20148&quot; value=&quot;5&quot;/&gt;&lt;property id=&quot;20300&quot; value=&quot;スライド 6&quot;/&gt;&lt;property id=&quot;20307&quot; value=&quot;313&quot;/&gt;&lt;/object&gt;&lt;object type=&quot;3&quot; unique_id=&quot;10010&quot;&gt;&lt;property id=&quot;20148&quot; value=&quot;5&quot;/&gt;&lt;property id=&quot;20300&quot; value=&quot;スライド 7 - &amp;quot;コンピューターを&amp;#x0D;&amp;#x0A;理解するのはあなたの&amp;#x0D;&amp;#x0A;仕事です&amp;quot;&quot;/&gt;&lt;property id=&quot;20307&quot; value=&quot;293&quot;/&gt;&lt;/object&gt;&lt;object type=&quot;3&quot; unique_id=&quot;10011&quot;&gt;&lt;property id=&quot;20148&quot; value=&quot;5&quot;/&gt;&lt;property id=&quot;20300&quot; value=&quot;スライド 8&quot;/&gt;&lt;property id=&quot;20307&quot; value=&quot;290&quot;/&gt;&lt;/object&gt;&lt;object type=&quot;3&quot; unique_id=&quot;10012&quot;&gt;&lt;property id=&quot;20148&quot; value=&quot;5&quot;/&gt;&lt;property id=&quot;20300&quot; value=&quot;スライド 9 - &amp;quot;ボットとは?&amp;quot;&quot;/&gt;&lt;property id=&quot;20307&quot; value=&quot;294&quot;/&gt;&lt;/object&gt;&lt;object type=&quot;3&quot; unique_id=&quot;10013&quot;&gt;&lt;property id=&quot;20148&quot; value=&quot;5&quot;/&gt;&lt;property id=&quot;20300&quot; value=&quot;スライド 10 - &amp;quot;ボットは、&amp;#x0D;&amp;#x0A;アプリです&amp;#x0D;&amp;#x0A;&amp;quot;&quot;/&gt;&lt;property id=&quot;20307&quot; value=&quot;295&quot;/&gt;&lt;/object&gt;&lt;object type=&quot;3&quot; unique_id=&quot;10014&quot;&gt;&lt;property id=&quot;20148&quot; value=&quot;5&quot;/&gt;&lt;property id=&quot;20300&quot; value=&quot;スライド 11 - &amp;quot;似たようなデザイン、異なるパラダイム&amp;quot;&quot;/&gt;&lt;property id=&quot;20307&quot; value=&quot;298&quot;/&gt;&lt;/object&gt;&lt;object type=&quot;3&quot; unique_id=&quot;10015&quot;&gt;&lt;property id=&quot;20148&quot; value=&quot;5&quot;/&gt;&lt;property id=&quot;20300&quot; value=&quot;スライド 12 - &amp;quot;プロジェクト マーフィー&amp;quot;&quot;/&gt;&lt;property id=&quot;20307&quot; value=&quot;316&quot;/&gt;&lt;/object&gt;&lt;object type=&quot;3&quot; unique_id=&quot;10016&quot;&gt;&lt;property id=&quot;20148&quot; value=&quot;5&quot;/&gt;&lt;property id=&quot;20300&quot; value=&quot;スライド 13&quot;/&gt;&lt;property id=&quot;20307&quot; value=&quot;299&quot;/&gt;&lt;/object&gt;&lt;object type=&quot;3&quot; unique_id=&quot;10017&quot;&gt;&lt;property id=&quot;20148&quot; value=&quot;5&quot;/&gt;&lt;property id=&quot;20300&quot; value=&quot;スライド 14 - &amp;quot;A bot is an app&amp;#x0D;&amp;#x0A;with a little more humanity&amp;quot;&quot;/&gt;&lt;property id=&quot;20307&quot; value=&quot;297&quot;/&gt;&lt;/object&gt;&lt;object type=&quot;3&quot; unique_id=&quot;10018&quot;&gt;&lt;property id=&quot;20148&quot; value=&quot;5&quot;/&gt;&lt;property id=&quot;20300&quot; value=&quot;スライド 15 - &amp;quot;でも...ボットは&amp;#x0D;&amp;#x0A;本当に必要でしょうか?&amp;quot;&quot;/&gt;&lt;property id=&quot;20307&quot; value=&quot;303&quot;/&gt;&lt;/object&gt;&lt;object type=&quot;3&quot; unique_id=&quot;10019&quot;&gt;&lt;property id=&quot;20148&quot; value=&quot;5&quot;/&gt;&lt;property id=&quot;20300&quot; value=&quot;スライド 16 - &amp;quot;ボットはすべての問題を本質的に&amp;#x0D;&amp;#x0A;解決するわけではありません&amp;quot;&quot;/&gt;&lt;property id=&quot;20307&quot; value=&quot;308&quot;/&gt;&lt;/object&gt;&lt;object type=&quot;3&quot; unique_id=&quot;10020&quot;&gt;&lt;property id=&quot;20148&quot; value=&quot;5&quot;/&gt;&lt;property id=&quot;20300&quot; value=&quot;スライド 17 - &amp;quot;不適切なパターン: キャンバス/入力のミスマッチ&amp;quot;&quot;/&gt;&lt;property id=&quot;20307&quot; value=&quot;300&quot;/&gt;&lt;/object&gt;&lt;object type=&quot;3&quot; unique_id=&quot;10021&quot;&gt;&lt;property id=&quot;20148&quot; value=&quot;5&quot;/&gt;&lt;property id=&quot;20300&quot; value=&quot;スライド 18 - &amp;quot;不適切なパターン: キャンバス/入力のミスマッチ&amp;quot;&quot;/&gt;&lt;property id=&quot;20307&quot; value=&quot;301&quot;/&gt;&lt;/object&gt;&lt;object type=&quot;3&quot; unique_id=&quot;10022&quot;&gt;&lt;property id=&quot;20148&quot; value=&quot;5&quot;/&gt;&lt;property id=&quot;20300&quot; value=&quot;スライド 19 - &amp;quot;不適切なパターン: キャンバス/入力のミスマッチ&amp;quot;&quot;/&gt;&lt;property id=&quot;20307&quot; value=&quot;302&quot;/&gt;&lt;/object&gt;&lt;object type=&quot;3&quot; unique_id=&quot;10023&quot;&gt;&lt;property id=&quot;20148&quot; value=&quot;5&quot;/&gt;&lt;property id=&quot;20300&quot; value=&quot;スライド 20 - &amp;quot;適切なインターフェイスを使用する&amp;quot;&quot;/&gt;&lt;property id=&quot;20307&quot; value=&quot;317&quot;/&gt;&lt;/object&gt;&lt;object type=&quot;3&quot; unique_id=&quot;10024&quot;&gt;&lt;property id=&quot;20148&quot; value=&quot;5&quot;/&gt;&lt;property id=&quot;20300&quot; value=&quot;スライド 21 - &amp;quot;一般的なパターン&amp;quot;&quot;/&gt;&lt;property id=&quot;20307&quot; value=&quot;307&quot;/&gt;&lt;/object&gt;&lt;object type=&quot;3&quot; unique_id=&quot;10025&quot;&gt;&lt;property id=&quot;20148&quot; value=&quot;5&quot;/&gt;&lt;property id=&quot;20300&quot; value=&quot;スライド 22 - &amp;quot;サポート技術情報ボット&amp;quot;&quot;/&gt;&lt;property id=&quot;20307&quot; value=&quot;304&quot;/&gt;&lt;/object&gt;&lt;object type=&quot;3&quot; unique_id=&quot;10026&quot;&gt;&lt;property id=&quot;20148&quot; value=&quot;5&quot;/&gt;&lt;property id=&quot;20300&quot; value=&quot;スライド 23 - &amp;quot;人間へのバトンタッチ&amp;quot;&quot;/&gt;&lt;property id=&quot;20307&quot; value=&quot;305&quot;/&gt;&lt;/object&gt;&lt;object type=&quot;3&quot; unique_id=&quot;10027&quot;&gt;&lt;property id=&quot;20148&quot; value=&quot;5&quot;/&gt;&lt;property id=&quot;20300&quot; value=&quot;スライド 24 - &amp;quot;バックチャネル&amp;quot;&quot;/&gt;&lt;property id=&quot;20307&quot; value=&quot;306&quot;/&gt;&lt;/object&gt;&lt;object type=&quot;3&quot; unique_id=&quot;10028&quot;&gt;&lt;property id=&quot;20148&quot; value=&quot;5&quot;/&gt;&lt;property id=&quot;20300&quot; value=&quot;スライド 25 - &amp;quot;ラボ&amp;quot;&quot;/&gt;&lt;property id=&quot;20307&quot; value=&quot;315&quot;/&gt;&lt;/object&gt;&lt;object type=&quot;3&quot; unique_id=&quot;10029&quot;&gt;&lt;property id=&quot;20148&quot; value=&quot;5&quot;/&gt;&lt;property id=&quot;20300&quot; value=&quot;スライド 26 - &amp;quot;ラボの紹介&amp;quot;&quot;/&gt;&lt;property id=&quot;20307&quot; value=&quot;314&quot;/&gt;&lt;/object&gt;&lt;object type=&quot;3&quot; unique_id=&quot;10030&quot;&gt;&lt;property id=&quot;20148&quot; value=&quot;5&quot;/&gt;&lt;property id=&quot;20300&quot; value=&quot;スライド 27&quot;/&gt;&lt;property id=&quot;20307&quot; value=&quot;257&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EMEID" val="9"/>
</p:tagLst>
</file>

<file path=ppt/tags/tag11.xml><?xml version="1.0" encoding="utf-8"?>
<p:tagLst xmlns:a="http://schemas.openxmlformats.org/drawingml/2006/main" xmlns:r="http://schemas.openxmlformats.org/officeDocument/2006/relationships" xmlns:p="http://schemas.openxmlformats.org/presentationml/2006/main">
  <p:tag name="THEMEID" val="10"/>
</p:tagLst>
</file>

<file path=ppt/tags/tag12.xml><?xml version="1.0" encoding="utf-8"?>
<p:tagLst xmlns:a="http://schemas.openxmlformats.org/drawingml/2006/main" xmlns:r="http://schemas.openxmlformats.org/officeDocument/2006/relationships" xmlns:p="http://schemas.openxmlformats.org/presentationml/2006/main">
  <p:tag name="THEMEID" val="11"/>
</p:tagLst>
</file>

<file path=ppt/tags/tag13.xml><?xml version="1.0" encoding="utf-8"?>
<p:tagLst xmlns:a="http://schemas.openxmlformats.org/drawingml/2006/main" xmlns:r="http://schemas.openxmlformats.org/officeDocument/2006/relationships" xmlns:p="http://schemas.openxmlformats.org/presentationml/2006/main">
  <p:tag name="THEMEID" val="12"/>
</p:tagLst>
</file>

<file path=ppt/tags/tag14.xml><?xml version="1.0" encoding="utf-8"?>
<p:tagLst xmlns:a="http://schemas.openxmlformats.org/drawingml/2006/main" xmlns:r="http://schemas.openxmlformats.org/officeDocument/2006/relationships" xmlns:p="http://schemas.openxmlformats.org/presentationml/2006/main">
  <p:tag name="THEMEIDCC" val="1"/>
</p:tagLst>
</file>

<file path=ppt/tags/tag15.xml><?xml version="1.0" encoding="utf-8"?>
<p:tagLst xmlns:a="http://schemas.openxmlformats.org/drawingml/2006/main" xmlns:r="http://schemas.openxmlformats.org/officeDocument/2006/relationships" xmlns:p="http://schemas.openxmlformats.org/presentationml/2006/main">
  <p:tag name="THEMEIDCC" val="2"/>
</p:tagLst>
</file>

<file path=ppt/tags/tag16.xml><?xml version="1.0" encoding="utf-8"?>
<p:tagLst xmlns:a="http://schemas.openxmlformats.org/drawingml/2006/main" xmlns:r="http://schemas.openxmlformats.org/officeDocument/2006/relationships" xmlns:p="http://schemas.openxmlformats.org/presentationml/2006/main">
  <p:tag name="THEMEIDCC" val="3"/>
</p:tagLst>
</file>

<file path=ppt/tags/tag17.xml><?xml version="1.0" encoding="utf-8"?>
<p:tagLst xmlns:a="http://schemas.openxmlformats.org/drawingml/2006/main" xmlns:r="http://schemas.openxmlformats.org/officeDocument/2006/relationships" xmlns:p="http://schemas.openxmlformats.org/presentationml/2006/main">
  <p:tag name="THEMEIDCC" val="4"/>
</p:tagLst>
</file>

<file path=ppt/tags/tag18.xml><?xml version="1.0" encoding="utf-8"?>
<p:tagLst xmlns:a="http://schemas.openxmlformats.org/drawingml/2006/main" xmlns:r="http://schemas.openxmlformats.org/officeDocument/2006/relationships" xmlns:p="http://schemas.openxmlformats.org/presentationml/2006/main">
  <p:tag name="THEMEIDCC" val="5"/>
</p:tagLst>
</file>

<file path=ppt/tags/tag19.xml><?xml version="1.0" encoding="utf-8"?>
<p:tagLst xmlns:a="http://schemas.openxmlformats.org/drawingml/2006/main" xmlns:r="http://schemas.openxmlformats.org/officeDocument/2006/relationships" xmlns:p="http://schemas.openxmlformats.org/presentationml/2006/main">
  <p:tag name="THEMEIDCC" val="6"/>
</p:tagLst>
</file>

<file path=ppt/tags/tag2.xml><?xml version="1.0" encoding="utf-8"?>
<p:tagLst xmlns:a="http://schemas.openxmlformats.org/drawingml/2006/main" xmlns:r="http://schemas.openxmlformats.org/officeDocument/2006/relationships" xmlns:p="http://schemas.openxmlformats.org/presentationml/2006/main">
  <p:tag name="THEMEID" val="1"/>
</p:tagLst>
</file>

<file path=ppt/tags/tag20.xml><?xml version="1.0" encoding="utf-8"?>
<p:tagLst xmlns:a="http://schemas.openxmlformats.org/drawingml/2006/main" xmlns:r="http://schemas.openxmlformats.org/officeDocument/2006/relationships" xmlns:p="http://schemas.openxmlformats.org/presentationml/2006/main">
  <p:tag name="THEMEIDCC" val="7"/>
</p:tagLst>
</file>

<file path=ppt/tags/tag21.xml><?xml version="1.0" encoding="utf-8"?>
<p:tagLst xmlns:a="http://schemas.openxmlformats.org/drawingml/2006/main" xmlns:r="http://schemas.openxmlformats.org/officeDocument/2006/relationships" xmlns:p="http://schemas.openxmlformats.org/presentationml/2006/main">
  <p:tag name="THEMEIDCC" val="8"/>
</p:tagLst>
</file>

<file path=ppt/tags/tag22.xml><?xml version="1.0" encoding="utf-8"?>
<p:tagLst xmlns:a="http://schemas.openxmlformats.org/drawingml/2006/main" xmlns:r="http://schemas.openxmlformats.org/officeDocument/2006/relationships" xmlns:p="http://schemas.openxmlformats.org/presentationml/2006/main">
  <p:tag name="THEMEIDCC" val="9"/>
</p:tagLst>
</file>

<file path=ppt/tags/tag23.xml><?xml version="1.0" encoding="utf-8"?>
<p:tagLst xmlns:a="http://schemas.openxmlformats.org/drawingml/2006/main" xmlns:r="http://schemas.openxmlformats.org/officeDocument/2006/relationships" xmlns:p="http://schemas.openxmlformats.org/presentationml/2006/main">
  <p:tag name="THEMEIDCC" val="10"/>
</p:tagLst>
</file>

<file path=ppt/tags/tag24.xml><?xml version="1.0" encoding="utf-8"?>
<p:tagLst xmlns:a="http://schemas.openxmlformats.org/drawingml/2006/main" xmlns:r="http://schemas.openxmlformats.org/officeDocument/2006/relationships" xmlns:p="http://schemas.openxmlformats.org/presentationml/2006/main">
  <p:tag name="THEMEIDCC" val="11"/>
</p:tagLst>
</file>

<file path=ppt/tags/tag25.xml><?xml version="1.0" encoding="utf-8"?>
<p:tagLst xmlns:a="http://schemas.openxmlformats.org/drawingml/2006/main" xmlns:r="http://schemas.openxmlformats.org/officeDocument/2006/relationships" xmlns:p="http://schemas.openxmlformats.org/presentationml/2006/main">
  <p:tag name="THEMEIDCC" val="12"/>
</p:tagLst>
</file>

<file path=ppt/tags/tag26.xml><?xml version="1.0" encoding="utf-8"?>
<p:tagLst xmlns:a="http://schemas.openxmlformats.org/drawingml/2006/main" xmlns:r="http://schemas.openxmlformats.org/officeDocument/2006/relationships" xmlns:p="http://schemas.openxmlformats.org/presentationml/2006/main">
  <p:tag name="THEMEID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 val="3"/>
</p:tagLst>
</file>

<file path=ppt/tags/tag29.xml><?xml version="1.0" encoding="utf-8"?>
<p:tagLst xmlns:a="http://schemas.openxmlformats.org/drawingml/2006/main" xmlns:r="http://schemas.openxmlformats.org/officeDocument/2006/relationships" xmlns:p="http://schemas.openxmlformats.org/presentationml/2006/main">
  <p:tag name="THEMEIDCC" val="4"/>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 val="5"/>
</p:tagLst>
</file>

<file path=ppt/tags/tag31.xml><?xml version="1.0" encoding="utf-8"?>
<p:tagLst xmlns:a="http://schemas.openxmlformats.org/drawingml/2006/main" xmlns:r="http://schemas.openxmlformats.org/officeDocument/2006/relationships" xmlns:p="http://schemas.openxmlformats.org/presentationml/2006/main">
  <p:tag name="THEMEIDCC" val="6"/>
</p:tagLst>
</file>

<file path=ppt/tags/tag32.xml><?xml version="1.0" encoding="utf-8"?>
<p:tagLst xmlns:a="http://schemas.openxmlformats.org/drawingml/2006/main" xmlns:r="http://schemas.openxmlformats.org/officeDocument/2006/relationships" xmlns:p="http://schemas.openxmlformats.org/presentationml/2006/main">
  <p:tag name="THEMEIDCC" val="8"/>
</p:tagLst>
</file>

<file path=ppt/tags/tag33.xml><?xml version="1.0" encoding="utf-8"?>
<p:tagLst xmlns:a="http://schemas.openxmlformats.org/drawingml/2006/main" xmlns:r="http://schemas.openxmlformats.org/officeDocument/2006/relationships" xmlns:p="http://schemas.openxmlformats.org/presentationml/2006/main">
  <p:tag name="THEMEIDCC" val="9"/>
</p:tagLst>
</file>

<file path=ppt/tags/tag34.xml><?xml version="1.0" encoding="utf-8"?>
<p:tagLst xmlns:a="http://schemas.openxmlformats.org/drawingml/2006/main" xmlns:r="http://schemas.openxmlformats.org/officeDocument/2006/relationships" xmlns:p="http://schemas.openxmlformats.org/presentationml/2006/main">
  <p:tag name="THEMEIDCC" val="10"/>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1"/>
</p:tagLst>
</file>

<file path=ppt/tags/tag37.xml><?xml version="1.0" encoding="utf-8"?>
<p:tagLst xmlns:a="http://schemas.openxmlformats.org/drawingml/2006/main" xmlns:r="http://schemas.openxmlformats.org/officeDocument/2006/relationships" xmlns:p="http://schemas.openxmlformats.org/presentationml/2006/main">
  <p:tag name="THEMEIDCC" val="12"/>
</p:tagLst>
</file>

<file path=ppt/tags/tag38.xml><?xml version="1.0" encoding="utf-8"?>
<p:tagLst xmlns:a="http://schemas.openxmlformats.org/drawingml/2006/main" xmlns:r="http://schemas.openxmlformats.org/officeDocument/2006/relationships" xmlns:p="http://schemas.openxmlformats.org/presentationml/2006/main">
  <p:tag name="THEMEIDCC" val="10"/>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3"/>
</p:tagLst>
</file>

<file path=ppt/tags/tag40.xml><?xml version="1.0" encoding="utf-8"?>
<p:tagLst xmlns:a="http://schemas.openxmlformats.org/drawingml/2006/main" xmlns:r="http://schemas.openxmlformats.org/officeDocument/2006/relationships" xmlns:p="http://schemas.openxmlformats.org/presentationml/2006/main">
  <p:tag name="THEMEIDCC" val="11"/>
</p:tagLst>
</file>

<file path=ppt/tags/tag5.xml><?xml version="1.0" encoding="utf-8"?>
<p:tagLst xmlns:a="http://schemas.openxmlformats.org/drawingml/2006/main" xmlns:r="http://schemas.openxmlformats.org/officeDocument/2006/relationships" xmlns:p="http://schemas.openxmlformats.org/presentationml/2006/main">
  <p:tag name="THEMEID" val="4"/>
</p:tagLst>
</file>

<file path=ppt/tags/tag6.xml><?xml version="1.0" encoding="utf-8"?>
<p:tagLst xmlns:a="http://schemas.openxmlformats.org/drawingml/2006/main" xmlns:r="http://schemas.openxmlformats.org/officeDocument/2006/relationships" xmlns:p="http://schemas.openxmlformats.org/presentationml/2006/main">
  <p:tag name="THEMEID" val="5"/>
</p:tagLst>
</file>

<file path=ppt/tags/tag7.xml><?xml version="1.0" encoding="utf-8"?>
<p:tagLst xmlns:a="http://schemas.openxmlformats.org/drawingml/2006/main" xmlns:r="http://schemas.openxmlformats.org/officeDocument/2006/relationships" xmlns:p="http://schemas.openxmlformats.org/presentationml/2006/main">
  <p:tag name="THEMEID" val="6"/>
</p:tagLst>
</file>

<file path=ppt/tags/tag8.xml><?xml version="1.0" encoding="utf-8"?>
<p:tagLst xmlns:a="http://schemas.openxmlformats.org/drawingml/2006/main" xmlns:r="http://schemas.openxmlformats.org/officeDocument/2006/relationships" xmlns:p="http://schemas.openxmlformats.org/presentationml/2006/main">
  <p:tag name="THEMEID" val="7"/>
</p:tagLst>
</file>

<file path=ppt/tags/tag9.xml><?xml version="1.0" encoding="utf-8"?>
<p:tagLst xmlns:a="http://schemas.openxmlformats.org/drawingml/2006/main" xmlns:r="http://schemas.openxmlformats.org/officeDocument/2006/relationships" xmlns:p="http://schemas.openxmlformats.org/presentationml/2006/main">
  <p:tag name="THEMEID" val="8"/>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a53d73d2-368b-429e-b817-1324eec1382c"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fb22c541-ded0-47fa-8877-83a4c2d16227"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4.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6.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8.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4.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5.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6.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7.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9.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2525</TotalTime>
  <Words>1409</Words>
  <Application>Microsoft Office PowerPoint</Application>
  <PresentationFormat>ユーザー設定</PresentationFormat>
  <Paragraphs>198</Paragraphs>
  <Slides>27</Slides>
  <Notes>27</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ＭＳ Ｐゴシック</vt:lpstr>
      <vt:lpstr>MS Mincho</vt:lpstr>
      <vt:lpstr>メイリオ</vt:lpstr>
      <vt:lpstr>Arial</vt:lpstr>
      <vt:lpstr>Consolas</vt:lpstr>
      <vt:lpstr>Segoe UI</vt:lpstr>
      <vt:lpstr>Segoe UI Light</vt:lpstr>
      <vt:lpstr>Wingdings</vt:lpstr>
      <vt:lpstr>WHITE TEMPLATE</vt:lpstr>
      <vt:lpstr>リアルな世界におけるボット</vt:lpstr>
      <vt:lpstr>PowerPoint プレゼンテーション</vt:lpstr>
      <vt:lpstr>コマンド ライン</vt:lpstr>
      <vt:lpstr>メニュー</vt:lpstr>
      <vt:lpstr>Web サイト</vt:lpstr>
      <vt:lpstr>PowerPoint プレゼンテーション</vt:lpstr>
      <vt:lpstr>コンピューターを 理解するのはあなたの 仕事です</vt:lpstr>
      <vt:lpstr>PowerPoint プレゼンテーション</vt:lpstr>
      <vt:lpstr>ボットとは?</vt:lpstr>
      <vt:lpstr>ボットは、アプリです  </vt:lpstr>
      <vt:lpstr>似たようなデザイン、異なるパラダイム</vt:lpstr>
      <vt:lpstr>プロジェクト マーフィー</vt:lpstr>
      <vt:lpstr>PowerPoint プレゼンテーション</vt:lpstr>
      <vt:lpstr>A bot is an app with a little more humanity</vt:lpstr>
      <vt:lpstr>でも...ボットは 本当に必要でしょうか?</vt:lpstr>
      <vt:lpstr>ボットはすべての問題を本質的に 解決するわけではありません</vt:lpstr>
      <vt:lpstr>不適切なパターン: キャンバス/入力のミスマッチ</vt:lpstr>
      <vt:lpstr>不適切なパターン: キャンバス/入力のミスマッチ</vt:lpstr>
      <vt:lpstr>不適切なパターン: キャンバス/入力のミスマッチ</vt:lpstr>
      <vt:lpstr>適切なインターフェイスを使用する</vt:lpstr>
      <vt:lpstr>一般的なパターン</vt:lpstr>
      <vt:lpstr>サポート技術情報ボット</vt:lpstr>
      <vt:lpstr>人間へのバトンタッチ</vt:lpstr>
      <vt:lpstr>バックチャネル</vt:lpstr>
      <vt:lpstr>ラボ</vt:lpstr>
      <vt:lpstr>ラボの紹介</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SunFlare User</cp:lastModifiedBy>
  <cp:revision>231</cp:revision>
  <dcterms:created xsi:type="dcterms:W3CDTF">2015-06-04T21:40:17Z</dcterms:created>
  <dcterms:modified xsi:type="dcterms:W3CDTF">2017-06-22T04:53:38Z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